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49"/>
  </p:notesMasterIdLst>
  <p:handoutMasterIdLst>
    <p:handoutMasterId r:id="rId50"/>
  </p:handoutMasterIdLst>
  <p:sldIdLst>
    <p:sldId id="256" r:id="rId2"/>
    <p:sldId id="357" r:id="rId3"/>
    <p:sldId id="278" r:id="rId4"/>
    <p:sldId id="261" r:id="rId5"/>
    <p:sldId id="360" r:id="rId6"/>
    <p:sldId id="361" r:id="rId7"/>
    <p:sldId id="259" r:id="rId8"/>
    <p:sldId id="272" r:id="rId9"/>
    <p:sldId id="274" r:id="rId10"/>
    <p:sldId id="270" r:id="rId11"/>
    <p:sldId id="279" r:id="rId12"/>
    <p:sldId id="260" r:id="rId13"/>
    <p:sldId id="276" r:id="rId14"/>
    <p:sldId id="277" r:id="rId15"/>
    <p:sldId id="280" r:id="rId16"/>
    <p:sldId id="317" r:id="rId17"/>
    <p:sldId id="318" r:id="rId18"/>
    <p:sldId id="319" r:id="rId19"/>
    <p:sldId id="321" r:id="rId20"/>
    <p:sldId id="268" r:id="rId21"/>
    <p:sldId id="320" r:id="rId22"/>
    <p:sldId id="325" r:id="rId23"/>
    <p:sldId id="326" r:id="rId24"/>
    <p:sldId id="327" r:id="rId25"/>
    <p:sldId id="328" r:id="rId26"/>
    <p:sldId id="329" r:id="rId27"/>
    <p:sldId id="359" r:id="rId28"/>
    <p:sldId id="340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1" r:id="rId37"/>
    <p:sldId id="331" r:id="rId38"/>
    <p:sldId id="342" r:id="rId39"/>
    <p:sldId id="343" r:id="rId40"/>
    <p:sldId id="352" r:id="rId41"/>
    <p:sldId id="353" r:id="rId42"/>
    <p:sldId id="362" r:id="rId43"/>
    <p:sldId id="355" r:id="rId44"/>
    <p:sldId id="356" r:id="rId45"/>
    <p:sldId id="265" r:id="rId46"/>
    <p:sldId id="344" r:id="rId47"/>
    <p:sldId id="267" r:id="rId48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440">
          <p15:clr>
            <a:srgbClr val="9AA0A6"/>
          </p15:clr>
        </p15:guide>
        <p15:guide id="2" pos="4531">
          <p15:clr>
            <a:srgbClr val="9AA0A6"/>
          </p15:clr>
        </p15:guide>
        <p15:guide id="3" pos="4787">
          <p15:clr>
            <a:srgbClr val="9AA0A6"/>
          </p15:clr>
        </p15:guide>
        <p15:guide id="4" pos="7874">
          <p15:clr>
            <a:srgbClr val="9AA0A6"/>
          </p15:clr>
        </p15:guide>
        <p15:guide id="5" pos="8145">
          <p15:clr>
            <a:srgbClr val="9AA0A6"/>
          </p15:clr>
        </p15:guide>
        <p15:guide id="6" pos="11232">
          <p15:clr>
            <a:srgbClr val="9AA0A6"/>
          </p15:clr>
        </p15:guide>
        <p15:guide id="7" orient="horz" pos="537">
          <p15:clr>
            <a:srgbClr val="9AA0A6"/>
          </p15:clr>
        </p15:guide>
        <p15:guide id="8" orient="horz" pos="1844">
          <p15:clr>
            <a:srgbClr val="9AA0A6"/>
          </p15:clr>
        </p15:guide>
        <p15:guide id="9" orient="horz" pos="5575">
          <p15:clr>
            <a:srgbClr val="9AA0A6"/>
          </p15:clr>
        </p15:guide>
        <p15:guide id="10" pos="6555">
          <p15:clr>
            <a:srgbClr val="9AA0A6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514FA2-BFD7-E9AB-405E-8A549F0454CB}" name="Nilufer K.B. AKBULUT" initials="NA" userId="e0631559338b0d9e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EB817C-32D0-4FE7-AA99-5DDEEA54B08A}" v="1220" dt="2025-04-01T05:08:46.365"/>
    <p1510:client id="{40A88C14-FF33-461B-9971-44644E6DEAF2}" v="616" dt="2025-04-01T06:30:54.624"/>
  </p1510:revLst>
</p1510:revInfo>
</file>

<file path=ppt/tableStyles.xml><?xml version="1.0" encoding="utf-8"?>
<a:tblStyleLst xmlns:a="http://schemas.openxmlformats.org/drawingml/2006/main" def="{F7014A0B-475B-4B9F-A1E9-10134EDE19F1}">
  <a:tblStyle styleId="{F7014A0B-475B-4B9F-A1E9-10134EDE19F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3447" autoAdjust="0"/>
  </p:normalViewPr>
  <p:slideViewPr>
    <p:cSldViewPr snapToGrid="0">
      <p:cViewPr varScale="1">
        <p:scale>
          <a:sx n="29" d="100"/>
          <a:sy n="29" d="100"/>
        </p:scale>
        <p:origin x="824" y="244"/>
      </p:cViewPr>
      <p:guideLst>
        <p:guide pos="1440"/>
        <p:guide pos="4531"/>
        <p:guide pos="4787"/>
        <p:guide pos="7874"/>
        <p:guide pos="8145"/>
        <p:guide pos="11232"/>
        <p:guide orient="horz" pos="537"/>
        <p:guide orient="horz" pos="1844"/>
        <p:guide orient="horz" pos="5575"/>
        <p:guide pos="65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microsoft.com/office/2018/10/relationships/authors" Target="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lufer K.B. AKBULUT" userId="e0631559338b0d9e" providerId="LiveId" clId="{40A88C14-FF33-461B-9971-44644E6DEAF2}"/>
    <pc:docChg chg="undo custSel addSld delSld modSld sldOrd">
      <pc:chgData name="Nilufer K.B. AKBULUT" userId="e0631559338b0d9e" providerId="LiveId" clId="{40A88C14-FF33-461B-9971-44644E6DEAF2}" dt="2025-04-01T06:33:24.889" v="2265" actId="1076"/>
      <pc:docMkLst>
        <pc:docMk/>
      </pc:docMkLst>
      <pc:sldChg chg="modSp mod">
        <pc:chgData name="Nilufer K.B. AKBULUT" userId="e0631559338b0d9e" providerId="LiveId" clId="{40A88C14-FF33-461B-9971-44644E6DEAF2}" dt="2025-04-01T06:33:24.889" v="2265" actId="1076"/>
        <pc:sldMkLst>
          <pc:docMk/>
          <pc:sldMk cId="0" sldId="256"/>
        </pc:sldMkLst>
        <pc:spChg chg="mod">
          <ac:chgData name="Nilufer K.B. AKBULUT" userId="e0631559338b0d9e" providerId="LiveId" clId="{40A88C14-FF33-461B-9971-44644E6DEAF2}" dt="2025-04-01T06:33:24.889" v="2265" actId="1076"/>
          <ac:spMkLst>
            <pc:docMk/>
            <pc:sldMk cId="0" sldId="256"/>
            <ac:spMk id="2" creationId="{13342109-3786-6C89-9ECD-211679E2655C}"/>
          </ac:spMkLst>
        </pc:spChg>
        <pc:spChg chg="mod">
          <ac:chgData name="Nilufer K.B. AKBULUT" userId="e0631559338b0d9e" providerId="LiveId" clId="{40A88C14-FF33-461B-9971-44644E6DEAF2}" dt="2025-04-01T06:33:20.306" v="2264" actId="1076"/>
          <ac:spMkLst>
            <pc:docMk/>
            <pc:sldMk cId="0" sldId="256"/>
            <ac:spMk id="50" creationId="{00000000-0000-0000-0000-000000000000}"/>
          </ac:spMkLst>
        </pc:spChg>
        <pc:spChg chg="mod">
          <ac:chgData name="Nilufer K.B. AKBULUT" userId="e0631559338b0d9e" providerId="LiveId" clId="{40A88C14-FF33-461B-9971-44644E6DEAF2}" dt="2025-04-01T06:33:24.889" v="2265" actId="1076"/>
          <ac:spMkLst>
            <pc:docMk/>
            <pc:sldMk cId="0" sldId="256"/>
            <ac:spMk id="51" creationId="{00000000-0000-0000-0000-000000000000}"/>
          </ac:spMkLst>
        </pc:spChg>
      </pc:sldChg>
      <pc:sldChg chg="modSp">
        <pc:chgData name="Nilufer K.B. AKBULUT" userId="e0631559338b0d9e" providerId="LiveId" clId="{40A88C14-FF33-461B-9971-44644E6DEAF2}" dt="2025-04-01T06:09:11.250" v="459" actId="404"/>
        <pc:sldMkLst>
          <pc:docMk/>
          <pc:sldMk cId="0" sldId="261"/>
        </pc:sldMkLst>
        <pc:graphicFrameChg chg="mod">
          <ac:chgData name="Nilufer K.B. AKBULUT" userId="e0631559338b0d9e" providerId="LiveId" clId="{40A88C14-FF33-461B-9971-44644E6DEAF2}" dt="2025-04-01T06:09:11.250" v="459" actId="404"/>
          <ac:graphicFrameMkLst>
            <pc:docMk/>
            <pc:sldMk cId="0" sldId="261"/>
            <ac:graphicFrameMk id="2" creationId="{8A4AED2E-A621-6243-8974-060AC6C47A08}"/>
          </ac:graphicFrameMkLst>
        </pc:graphicFrameChg>
      </pc:sldChg>
      <pc:sldChg chg="del">
        <pc:chgData name="Nilufer K.B. AKBULUT" userId="e0631559338b0d9e" providerId="LiveId" clId="{40A88C14-FF33-461B-9971-44644E6DEAF2}" dt="2025-04-01T06:07:13.376" v="445" actId="47"/>
        <pc:sldMkLst>
          <pc:docMk/>
          <pc:sldMk cId="0" sldId="262"/>
        </pc:sldMkLst>
      </pc:sldChg>
      <pc:sldChg chg="del">
        <pc:chgData name="Nilufer K.B. AKBULUT" userId="e0631559338b0d9e" providerId="LiveId" clId="{40A88C14-FF33-461B-9971-44644E6DEAF2}" dt="2025-04-01T06:07:13.376" v="445" actId="47"/>
        <pc:sldMkLst>
          <pc:docMk/>
          <pc:sldMk cId="0" sldId="263"/>
        </pc:sldMkLst>
      </pc:sldChg>
      <pc:sldChg chg="del">
        <pc:chgData name="Nilufer K.B. AKBULUT" userId="e0631559338b0d9e" providerId="LiveId" clId="{40A88C14-FF33-461B-9971-44644E6DEAF2}" dt="2025-04-01T06:07:13.376" v="445" actId="47"/>
        <pc:sldMkLst>
          <pc:docMk/>
          <pc:sldMk cId="0" sldId="264"/>
        </pc:sldMkLst>
      </pc:sldChg>
      <pc:sldChg chg="addSp modSp mod">
        <pc:chgData name="Nilufer K.B. AKBULUT" userId="e0631559338b0d9e" providerId="LiveId" clId="{40A88C14-FF33-461B-9971-44644E6DEAF2}" dt="2025-04-01T06:02:57.146" v="416" actId="403"/>
        <pc:sldMkLst>
          <pc:docMk/>
          <pc:sldMk cId="0" sldId="265"/>
        </pc:sldMkLst>
        <pc:spChg chg="mod">
          <ac:chgData name="Nilufer K.B. AKBULUT" userId="e0631559338b0d9e" providerId="LiveId" clId="{40A88C14-FF33-461B-9971-44644E6DEAF2}" dt="2025-04-01T06:02:38.371" v="409" actId="1076"/>
          <ac:spMkLst>
            <pc:docMk/>
            <pc:sldMk cId="0" sldId="265"/>
            <ac:spMk id="3" creationId="{7B19519D-4562-074D-C277-CA41AAC055C6}"/>
          </ac:spMkLst>
        </pc:spChg>
        <pc:spChg chg="mod">
          <ac:chgData name="Nilufer K.B. AKBULUT" userId="e0631559338b0d9e" providerId="LiveId" clId="{40A88C14-FF33-461B-9971-44644E6DEAF2}" dt="2025-04-01T06:02:51.188" v="412" actId="164"/>
          <ac:spMkLst>
            <pc:docMk/>
            <pc:sldMk cId="0" sldId="265"/>
            <ac:spMk id="159" creationId="{00000000-0000-0000-0000-000000000000}"/>
          </ac:spMkLst>
        </pc:spChg>
        <pc:spChg chg="mod">
          <ac:chgData name="Nilufer K.B. AKBULUT" userId="e0631559338b0d9e" providerId="LiveId" clId="{40A88C14-FF33-461B-9971-44644E6DEAF2}" dt="2025-04-01T06:02:51.188" v="412" actId="164"/>
          <ac:spMkLst>
            <pc:docMk/>
            <pc:sldMk cId="0" sldId="265"/>
            <ac:spMk id="161" creationId="{00000000-0000-0000-0000-000000000000}"/>
          </ac:spMkLst>
        </pc:spChg>
        <pc:spChg chg="mod">
          <ac:chgData name="Nilufer K.B. AKBULUT" userId="e0631559338b0d9e" providerId="LiveId" clId="{40A88C14-FF33-461B-9971-44644E6DEAF2}" dt="2025-04-01T06:02:51.188" v="412" actId="164"/>
          <ac:spMkLst>
            <pc:docMk/>
            <pc:sldMk cId="0" sldId="265"/>
            <ac:spMk id="162" creationId="{00000000-0000-0000-0000-000000000000}"/>
          </ac:spMkLst>
        </pc:spChg>
        <pc:spChg chg="mod">
          <ac:chgData name="Nilufer K.B. AKBULUT" userId="e0631559338b0d9e" providerId="LiveId" clId="{40A88C14-FF33-461B-9971-44644E6DEAF2}" dt="2025-04-01T06:02:57.146" v="416" actId="403"/>
          <ac:spMkLst>
            <pc:docMk/>
            <pc:sldMk cId="0" sldId="265"/>
            <ac:spMk id="164" creationId="{00000000-0000-0000-0000-000000000000}"/>
          </ac:spMkLst>
        </pc:spChg>
        <pc:spChg chg="mod">
          <ac:chgData name="Nilufer K.B. AKBULUT" userId="e0631559338b0d9e" providerId="LiveId" clId="{40A88C14-FF33-461B-9971-44644E6DEAF2}" dt="2025-04-01T06:02:51.188" v="412" actId="164"/>
          <ac:spMkLst>
            <pc:docMk/>
            <pc:sldMk cId="0" sldId="265"/>
            <ac:spMk id="169" creationId="{00000000-0000-0000-0000-000000000000}"/>
          </ac:spMkLst>
        </pc:spChg>
        <pc:spChg chg="mod">
          <ac:chgData name="Nilufer K.B. AKBULUT" userId="e0631559338b0d9e" providerId="LiveId" clId="{40A88C14-FF33-461B-9971-44644E6DEAF2}" dt="2025-04-01T06:02:51.188" v="412" actId="164"/>
          <ac:spMkLst>
            <pc:docMk/>
            <pc:sldMk cId="0" sldId="265"/>
            <ac:spMk id="170" creationId="{00000000-0000-0000-0000-000000000000}"/>
          </ac:spMkLst>
        </pc:spChg>
        <pc:spChg chg="mod">
          <ac:chgData name="Nilufer K.B. AKBULUT" userId="e0631559338b0d9e" providerId="LiveId" clId="{40A88C14-FF33-461B-9971-44644E6DEAF2}" dt="2025-04-01T06:02:51.188" v="412" actId="164"/>
          <ac:spMkLst>
            <pc:docMk/>
            <pc:sldMk cId="0" sldId="265"/>
            <ac:spMk id="175" creationId="{00000000-0000-0000-0000-000000000000}"/>
          </ac:spMkLst>
        </pc:spChg>
        <pc:grpChg chg="add mod">
          <ac:chgData name="Nilufer K.B. AKBULUT" userId="e0631559338b0d9e" providerId="LiveId" clId="{40A88C14-FF33-461B-9971-44644E6DEAF2}" dt="2025-04-01T06:02:54.719" v="414" actId="1076"/>
          <ac:grpSpMkLst>
            <pc:docMk/>
            <pc:sldMk cId="0" sldId="265"/>
            <ac:grpSpMk id="2" creationId="{254DDFEC-A904-6DB5-FEB2-7D369FBB2F74}"/>
          </ac:grpSpMkLst>
        </pc:grpChg>
      </pc:sldChg>
      <pc:sldChg chg="del">
        <pc:chgData name="Nilufer K.B. AKBULUT" userId="e0631559338b0d9e" providerId="LiveId" clId="{40A88C14-FF33-461B-9971-44644E6DEAF2}" dt="2025-04-01T06:07:13.376" v="445" actId="47"/>
        <pc:sldMkLst>
          <pc:docMk/>
          <pc:sldMk cId="0" sldId="266"/>
        </pc:sldMkLst>
      </pc:sldChg>
      <pc:sldChg chg="del">
        <pc:chgData name="Nilufer K.B. AKBULUT" userId="e0631559338b0d9e" providerId="LiveId" clId="{40A88C14-FF33-461B-9971-44644E6DEAF2}" dt="2025-04-01T06:07:13.376" v="445" actId="47"/>
        <pc:sldMkLst>
          <pc:docMk/>
          <pc:sldMk cId="965819986" sldId="269"/>
        </pc:sldMkLst>
      </pc:sldChg>
      <pc:sldChg chg="modSp mod">
        <pc:chgData name="Nilufer K.B. AKBULUT" userId="e0631559338b0d9e" providerId="LiveId" clId="{40A88C14-FF33-461B-9971-44644E6DEAF2}" dt="2025-04-01T05:37:21.815" v="163" actId="20577"/>
        <pc:sldMkLst>
          <pc:docMk/>
          <pc:sldMk cId="1898794772" sldId="270"/>
        </pc:sldMkLst>
        <pc:spChg chg="mod">
          <ac:chgData name="Nilufer K.B. AKBULUT" userId="e0631559338b0d9e" providerId="LiveId" clId="{40A88C14-FF33-461B-9971-44644E6DEAF2}" dt="2025-04-01T05:37:21.815" v="163" actId="20577"/>
          <ac:spMkLst>
            <pc:docMk/>
            <pc:sldMk cId="1898794772" sldId="270"/>
            <ac:spMk id="7" creationId="{D2FA00F7-40D6-482C-ADEA-44DC801F8A7C}"/>
          </ac:spMkLst>
        </pc:spChg>
      </pc:sldChg>
      <pc:sldChg chg="del">
        <pc:chgData name="Nilufer K.B. AKBULUT" userId="e0631559338b0d9e" providerId="LiveId" clId="{40A88C14-FF33-461B-9971-44644E6DEAF2}" dt="2025-04-01T05:11:25.583" v="6" actId="47"/>
        <pc:sldMkLst>
          <pc:docMk/>
          <pc:sldMk cId="3770897515" sldId="271"/>
        </pc:sldMkLst>
      </pc:sldChg>
      <pc:sldChg chg="addSp delSp modSp mod">
        <pc:chgData name="Nilufer K.B. AKBULUT" userId="e0631559338b0d9e" providerId="LiveId" clId="{40A88C14-FF33-461B-9971-44644E6DEAF2}" dt="2025-04-01T06:12:15.510" v="713" actId="14100"/>
        <pc:sldMkLst>
          <pc:docMk/>
          <pc:sldMk cId="18336744" sldId="272"/>
        </pc:sldMkLst>
        <pc:spChg chg="add del mod">
          <ac:chgData name="Nilufer K.B. AKBULUT" userId="e0631559338b0d9e" providerId="LiveId" clId="{40A88C14-FF33-461B-9971-44644E6DEAF2}" dt="2025-04-01T06:11:10.750" v="635" actId="14100"/>
          <ac:spMkLst>
            <pc:docMk/>
            <pc:sldMk cId="18336744" sldId="272"/>
            <ac:spMk id="3" creationId="{EF4003DA-22B6-EFA4-E13B-C85978C166A2}"/>
          </ac:spMkLst>
        </pc:spChg>
        <pc:spChg chg="add mod">
          <ac:chgData name="Nilufer K.B. AKBULUT" userId="e0631559338b0d9e" providerId="LiveId" clId="{40A88C14-FF33-461B-9971-44644E6DEAF2}" dt="2025-04-01T06:12:15.510" v="713" actId="14100"/>
          <ac:spMkLst>
            <pc:docMk/>
            <pc:sldMk cId="18336744" sldId="272"/>
            <ac:spMk id="5" creationId="{B1825F87-A4F8-2E52-DF20-D798C6196614}"/>
          </ac:spMkLst>
        </pc:spChg>
        <pc:spChg chg="mod">
          <ac:chgData name="Nilufer K.B. AKBULUT" userId="e0631559338b0d9e" providerId="LiveId" clId="{40A88C14-FF33-461B-9971-44644E6DEAF2}" dt="2025-04-01T05:33:47.180" v="102" actId="1076"/>
          <ac:spMkLst>
            <pc:docMk/>
            <pc:sldMk cId="18336744" sldId="272"/>
            <ac:spMk id="6" creationId="{B3D6CB63-5EF4-7597-F378-231045A9F4CE}"/>
          </ac:spMkLst>
        </pc:spChg>
        <pc:spChg chg="add mod">
          <ac:chgData name="Nilufer K.B. AKBULUT" userId="e0631559338b0d9e" providerId="LiveId" clId="{40A88C14-FF33-461B-9971-44644E6DEAF2}" dt="2025-04-01T06:12:09.540" v="710" actId="1076"/>
          <ac:spMkLst>
            <pc:docMk/>
            <pc:sldMk cId="18336744" sldId="272"/>
            <ac:spMk id="8" creationId="{4A4D11B9-370E-9B96-57F2-DEA4BB0C3023}"/>
          </ac:spMkLst>
        </pc:spChg>
        <pc:spChg chg="del mod">
          <ac:chgData name="Nilufer K.B. AKBULUT" userId="e0631559338b0d9e" providerId="LiveId" clId="{40A88C14-FF33-461B-9971-44644E6DEAF2}" dt="2025-04-01T06:11:08.926" v="634" actId="478"/>
          <ac:spMkLst>
            <pc:docMk/>
            <pc:sldMk cId="18336744" sldId="272"/>
            <ac:spMk id="14" creationId="{C2C2407B-008A-BA53-B937-525F651AA76E}"/>
          </ac:spMkLst>
        </pc:spChg>
        <pc:spChg chg="del">
          <ac:chgData name="Nilufer K.B. AKBULUT" userId="e0631559338b0d9e" providerId="LiveId" clId="{40A88C14-FF33-461B-9971-44644E6DEAF2}" dt="2025-04-01T05:33:51.776" v="104" actId="478"/>
          <ac:spMkLst>
            <pc:docMk/>
            <pc:sldMk cId="18336744" sldId="272"/>
            <ac:spMk id="15" creationId="{89904253-89BD-CF9D-C014-8DA08FEE4B22}"/>
          </ac:spMkLst>
        </pc:spChg>
        <pc:picChg chg="add mod">
          <ac:chgData name="Nilufer K.B. AKBULUT" userId="e0631559338b0d9e" providerId="LiveId" clId="{40A88C14-FF33-461B-9971-44644E6DEAF2}" dt="2025-04-01T06:12:10.813" v="711" actId="1076"/>
          <ac:picMkLst>
            <pc:docMk/>
            <pc:sldMk cId="18336744" sldId="272"/>
            <ac:picMk id="2" creationId="{3E6A3F1F-E954-ED9F-A71A-3DACB0DEB5BE}"/>
          </ac:picMkLst>
        </pc:picChg>
        <pc:picChg chg="mod">
          <ac:chgData name="Nilufer K.B. AKBULUT" userId="e0631559338b0d9e" providerId="LiveId" clId="{40A88C14-FF33-461B-9971-44644E6DEAF2}" dt="2025-04-01T06:11:22.742" v="639" actId="1076"/>
          <ac:picMkLst>
            <pc:docMk/>
            <pc:sldMk cId="18336744" sldId="272"/>
            <ac:picMk id="4" creationId="{B06073EA-90F9-1383-83B4-3C1551C7439A}"/>
          </ac:picMkLst>
        </pc:picChg>
      </pc:sldChg>
      <pc:sldChg chg="delSp del mod">
        <pc:chgData name="Nilufer K.B. AKBULUT" userId="e0631559338b0d9e" providerId="LiveId" clId="{40A88C14-FF33-461B-9971-44644E6DEAF2}" dt="2025-04-01T05:34:13.325" v="107" actId="47"/>
        <pc:sldMkLst>
          <pc:docMk/>
          <pc:sldMk cId="3757656441" sldId="273"/>
        </pc:sldMkLst>
        <pc:spChg chg="del">
          <ac:chgData name="Nilufer K.B. AKBULUT" userId="e0631559338b0d9e" providerId="LiveId" clId="{40A88C14-FF33-461B-9971-44644E6DEAF2}" dt="2025-04-01T05:34:10.916" v="106" actId="21"/>
          <ac:spMkLst>
            <pc:docMk/>
            <pc:sldMk cId="3757656441" sldId="273"/>
            <ac:spMk id="8" creationId="{4A4D11B9-370E-9B96-57F2-DEA4BB0C3023}"/>
          </ac:spMkLst>
        </pc:spChg>
        <pc:picChg chg="del">
          <ac:chgData name="Nilufer K.B. AKBULUT" userId="e0631559338b0d9e" providerId="LiveId" clId="{40A88C14-FF33-461B-9971-44644E6DEAF2}" dt="2025-04-01T05:34:10.916" v="106" actId="21"/>
          <ac:picMkLst>
            <pc:docMk/>
            <pc:sldMk cId="3757656441" sldId="273"/>
            <ac:picMk id="4" creationId="{3E6A3F1F-E954-ED9F-A71A-3DACB0DEB5BE}"/>
          </ac:picMkLst>
        </pc:picChg>
      </pc:sldChg>
      <pc:sldChg chg="addSp delSp modSp mod">
        <pc:chgData name="Nilufer K.B. AKBULUT" userId="e0631559338b0d9e" providerId="LiveId" clId="{40A88C14-FF33-461B-9971-44644E6DEAF2}" dt="2025-04-01T06:13:38.003" v="863" actId="1076"/>
        <pc:sldMkLst>
          <pc:docMk/>
          <pc:sldMk cId="177574889" sldId="274"/>
        </pc:sldMkLst>
        <pc:spChg chg="add del mod">
          <ac:chgData name="Nilufer K.B. AKBULUT" userId="e0631559338b0d9e" providerId="LiveId" clId="{40A88C14-FF33-461B-9971-44644E6DEAF2}" dt="2025-04-01T06:13:15.896" v="852" actId="478"/>
          <ac:spMkLst>
            <pc:docMk/>
            <pc:sldMk cId="177574889" sldId="274"/>
            <ac:spMk id="3" creationId="{D1A6A35B-D03E-F4B7-1A89-D30BEAD9EF60}"/>
          </ac:spMkLst>
        </pc:spChg>
        <pc:spChg chg="add mod">
          <ac:chgData name="Nilufer K.B. AKBULUT" userId="e0631559338b0d9e" providerId="LiveId" clId="{40A88C14-FF33-461B-9971-44644E6DEAF2}" dt="2025-04-01T06:13:32.443" v="861" actId="1076"/>
          <ac:spMkLst>
            <pc:docMk/>
            <pc:sldMk cId="177574889" sldId="274"/>
            <ac:spMk id="5" creationId="{77178CA7-403D-F319-8296-DDBC0EBD7BD5}"/>
          </ac:spMkLst>
        </pc:spChg>
        <pc:spChg chg="del">
          <ac:chgData name="Nilufer K.B. AKBULUT" userId="e0631559338b0d9e" providerId="LiveId" clId="{40A88C14-FF33-461B-9971-44644E6DEAF2}" dt="2025-04-01T05:35:45.574" v="128" actId="478"/>
          <ac:spMkLst>
            <pc:docMk/>
            <pc:sldMk cId="177574889" sldId="274"/>
            <ac:spMk id="6" creationId="{4F1F7632-BE5F-426A-F345-875172B26CBB}"/>
          </ac:spMkLst>
        </pc:spChg>
        <pc:spChg chg="add mod">
          <ac:chgData name="Nilufer K.B. AKBULUT" userId="e0631559338b0d9e" providerId="LiveId" clId="{40A88C14-FF33-461B-9971-44644E6DEAF2}" dt="2025-04-01T06:13:38.003" v="863" actId="1076"/>
          <ac:spMkLst>
            <pc:docMk/>
            <pc:sldMk cId="177574889" sldId="274"/>
            <ac:spMk id="7" creationId="{49812224-5F0B-2EA0-5E71-7C23090A283F}"/>
          </ac:spMkLst>
        </pc:spChg>
        <pc:spChg chg="del">
          <ac:chgData name="Nilufer K.B. AKBULUT" userId="e0631559338b0d9e" providerId="LiveId" clId="{40A88C14-FF33-461B-9971-44644E6DEAF2}" dt="2025-04-01T05:35:47.079" v="129" actId="478"/>
          <ac:spMkLst>
            <pc:docMk/>
            <pc:sldMk cId="177574889" sldId="274"/>
            <ac:spMk id="8" creationId="{17C50B31-2C4F-793F-10D7-45F57114CC01}"/>
          </ac:spMkLst>
        </pc:spChg>
        <pc:spChg chg="add mod">
          <ac:chgData name="Nilufer K.B. AKBULUT" userId="e0631559338b0d9e" providerId="LiveId" clId="{40A88C14-FF33-461B-9971-44644E6DEAF2}" dt="2025-04-01T06:13:35.635" v="862" actId="1076"/>
          <ac:spMkLst>
            <pc:docMk/>
            <pc:sldMk cId="177574889" sldId="274"/>
            <ac:spMk id="9" creationId="{35BE719C-15A0-B581-3454-608E84842C2F}"/>
          </ac:spMkLst>
        </pc:spChg>
        <pc:spChg chg="mod">
          <ac:chgData name="Nilufer K.B. AKBULUT" userId="e0631559338b0d9e" providerId="LiveId" clId="{40A88C14-FF33-461B-9971-44644E6DEAF2}" dt="2025-04-01T05:36:31.826" v="143" actId="1076"/>
          <ac:spMkLst>
            <pc:docMk/>
            <pc:sldMk cId="177574889" sldId="274"/>
            <ac:spMk id="10" creationId="{0E018E28-194A-94E8-D44C-6931C7A28AC4}"/>
          </ac:spMkLst>
        </pc:spChg>
        <pc:spChg chg="del">
          <ac:chgData name="Nilufer K.B. AKBULUT" userId="e0631559338b0d9e" providerId="LiveId" clId="{40A88C14-FF33-461B-9971-44644E6DEAF2}" dt="2025-04-01T05:35:55.879" v="134" actId="478"/>
          <ac:spMkLst>
            <pc:docMk/>
            <pc:sldMk cId="177574889" sldId="274"/>
            <ac:spMk id="15" creationId="{84F1E1FB-34C2-C054-B9A4-AB3C764727D3}"/>
          </ac:spMkLst>
        </pc:spChg>
        <pc:picChg chg="add mod">
          <ac:chgData name="Nilufer K.B. AKBULUT" userId="e0631559338b0d9e" providerId="LiveId" clId="{40A88C14-FF33-461B-9971-44644E6DEAF2}" dt="2025-04-01T06:13:30.026" v="860" actId="1076"/>
          <ac:picMkLst>
            <pc:docMk/>
            <pc:sldMk cId="177574889" sldId="274"/>
            <ac:picMk id="2" creationId="{4677C771-E945-6882-D1D4-E99B6CD84C7D}"/>
          </ac:picMkLst>
        </pc:picChg>
        <pc:picChg chg="mod">
          <ac:chgData name="Nilufer K.B. AKBULUT" userId="e0631559338b0d9e" providerId="LiveId" clId="{40A88C14-FF33-461B-9971-44644E6DEAF2}" dt="2025-04-01T06:12:53.931" v="788" actId="1076"/>
          <ac:picMkLst>
            <pc:docMk/>
            <pc:sldMk cId="177574889" sldId="274"/>
            <ac:picMk id="4" creationId="{027A8971-E792-D41A-6871-B12A69F00262}"/>
          </ac:picMkLst>
        </pc:picChg>
      </pc:sldChg>
      <pc:sldChg chg="del">
        <pc:chgData name="Nilufer K.B. AKBULUT" userId="e0631559338b0d9e" providerId="LiveId" clId="{40A88C14-FF33-461B-9971-44644E6DEAF2}" dt="2025-04-01T05:37:15.856" v="159" actId="47"/>
        <pc:sldMkLst>
          <pc:docMk/>
          <pc:sldMk cId="3799762640" sldId="275"/>
        </pc:sldMkLst>
      </pc:sldChg>
      <pc:sldChg chg="del">
        <pc:chgData name="Nilufer K.B. AKBULUT" userId="e0631559338b0d9e" providerId="LiveId" clId="{40A88C14-FF33-461B-9971-44644E6DEAF2}" dt="2025-04-01T06:08:46.823" v="449" actId="47"/>
        <pc:sldMkLst>
          <pc:docMk/>
          <pc:sldMk cId="4208819581" sldId="316"/>
        </pc:sldMkLst>
      </pc:sldChg>
      <pc:sldChg chg="addSp delSp modSp mod modAnim">
        <pc:chgData name="Nilufer K.B. AKBULUT" userId="e0631559338b0d9e" providerId="LiveId" clId="{40A88C14-FF33-461B-9971-44644E6DEAF2}" dt="2025-04-01T06:30:26.150" v="2258"/>
        <pc:sldMkLst>
          <pc:docMk/>
          <pc:sldMk cId="201431340" sldId="317"/>
        </pc:sldMkLst>
        <pc:spChg chg="add mod">
          <ac:chgData name="Nilufer K.B. AKBULUT" userId="e0631559338b0d9e" providerId="LiveId" clId="{40A88C14-FF33-461B-9971-44644E6DEAF2}" dt="2025-04-01T06:14:05.150" v="907" actId="20577"/>
          <ac:spMkLst>
            <pc:docMk/>
            <pc:sldMk cId="201431340" sldId="317"/>
            <ac:spMk id="2" creationId="{210DB405-28BF-C441-C146-0C7A11C7AFD8}"/>
          </ac:spMkLst>
        </pc:spChg>
        <pc:spChg chg="add mod">
          <ac:chgData name="Nilufer K.B. AKBULUT" userId="e0631559338b0d9e" providerId="LiveId" clId="{40A88C14-FF33-461B-9971-44644E6DEAF2}" dt="2025-04-01T06:14:41.196" v="967" actId="20577"/>
          <ac:spMkLst>
            <pc:docMk/>
            <pc:sldMk cId="201431340" sldId="317"/>
            <ac:spMk id="3" creationId="{6CECCE94-D7B6-0DF3-A473-5FB0DB96C246}"/>
          </ac:spMkLst>
        </pc:spChg>
        <pc:spChg chg="add mod">
          <ac:chgData name="Nilufer K.B. AKBULUT" userId="e0631559338b0d9e" providerId="LiveId" clId="{40A88C14-FF33-461B-9971-44644E6DEAF2}" dt="2025-04-01T06:15:13.426" v="1002" actId="1076"/>
          <ac:spMkLst>
            <pc:docMk/>
            <pc:sldMk cId="201431340" sldId="317"/>
            <ac:spMk id="4" creationId="{6F36A26D-607C-5374-FD5E-420F579BC107}"/>
          </ac:spMkLst>
        </pc:spChg>
        <pc:grpChg chg="del">
          <ac:chgData name="Nilufer K.B. AKBULUT" userId="e0631559338b0d9e" providerId="LiveId" clId="{40A88C14-FF33-461B-9971-44644E6DEAF2}" dt="2025-04-01T06:30:08.899" v="2256" actId="165"/>
          <ac:grpSpMkLst>
            <pc:docMk/>
            <pc:sldMk cId="201431340" sldId="317"/>
            <ac:grpSpMk id="20" creationId="{AC419492-D12A-0FFD-D64F-549E91801D05}"/>
          </ac:grpSpMkLst>
        </pc:grpChg>
        <pc:grpChg chg="mod">
          <ac:chgData name="Nilufer K.B. AKBULUT" userId="e0631559338b0d9e" providerId="LiveId" clId="{40A88C14-FF33-461B-9971-44644E6DEAF2}" dt="2025-04-01T06:14:11.931" v="910" actId="1076"/>
          <ac:grpSpMkLst>
            <pc:docMk/>
            <pc:sldMk cId="201431340" sldId="317"/>
            <ac:grpSpMk id="32" creationId="{37A0428E-9360-5A61-14CD-AB55BF7C5D99}"/>
          </ac:grpSpMkLst>
        </pc:grpChg>
        <pc:picChg chg="mod topLvl">
          <ac:chgData name="Nilufer K.B. AKBULUT" userId="e0631559338b0d9e" providerId="LiveId" clId="{40A88C14-FF33-461B-9971-44644E6DEAF2}" dt="2025-04-01T06:30:08.899" v="2256" actId="165"/>
          <ac:picMkLst>
            <pc:docMk/>
            <pc:sldMk cId="201431340" sldId="317"/>
            <ac:picMk id="6" creationId="{40DB2265-CC03-5F28-6303-7A77C87F64CB}"/>
          </ac:picMkLst>
        </pc:picChg>
        <pc:picChg chg="mod topLvl">
          <ac:chgData name="Nilufer K.B. AKBULUT" userId="e0631559338b0d9e" providerId="LiveId" clId="{40A88C14-FF33-461B-9971-44644E6DEAF2}" dt="2025-04-01T06:30:08.899" v="2256" actId="165"/>
          <ac:picMkLst>
            <pc:docMk/>
            <pc:sldMk cId="201431340" sldId="317"/>
            <ac:picMk id="12" creationId="{4E450B0B-A309-774B-0EED-9A86F43385BA}"/>
          </ac:picMkLst>
        </pc:picChg>
        <pc:picChg chg="mod">
          <ac:chgData name="Nilufer K.B. AKBULUT" userId="e0631559338b0d9e" providerId="LiveId" clId="{40A88C14-FF33-461B-9971-44644E6DEAF2}" dt="2025-04-01T06:14:21.179" v="914" actId="1076"/>
          <ac:picMkLst>
            <pc:docMk/>
            <pc:sldMk cId="201431340" sldId="317"/>
            <ac:picMk id="15" creationId="{636AF01F-56A8-8C21-8DC0-C7506889CB24}"/>
          </ac:picMkLst>
        </pc:picChg>
        <pc:cxnChg chg="mod">
          <ac:chgData name="Nilufer K.B. AKBULUT" userId="e0631559338b0d9e" providerId="LiveId" clId="{40A88C14-FF33-461B-9971-44644E6DEAF2}" dt="2025-04-01T06:14:11.931" v="910" actId="1076"/>
          <ac:cxnSpMkLst>
            <pc:docMk/>
            <pc:sldMk cId="201431340" sldId="317"/>
            <ac:cxnSpMk id="30" creationId="{038ED3C6-95F9-E2F8-7028-B3396AA1B5A9}"/>
          </ac:cxnSpMkLst>
        </pc:cxnChg>
      </pc:sldChg>
      <pc:sldChg chg="addSp modSp mod modAnim">
        <pc:chgData name="Nilufer K.B. AKBULUT" userId="e0631559338b0d9e" providerId="LiveId" clId="{40A88C14-FF33-461B-9971-44644E6DEAF2}" dt="2025-04-01T06:16:55.129" v="1110" actId="1076"/>
        <pc:sldMkLst>
          <pc:docMk/>
          <pc:sldMk cId="370367312" sldId="318"/>
        </pc:sldMkLst>
        <pc:spChg chg="add mod">
          <ac:chgData name="Nilufer K.B. AKBULUT" userId="e0631559338b0d9e" providerId="LiveId" clId="{40A88C14-FF33-461B-9971-44644E6DEAF2}" dt="2025-04-01T06:16:04.803" v="1054" actId="20577"/>
          <ac:spMkLst>
            <pc:docMk/>
            <pc:sldMk cId="370367312" sldId="318"/>
            <ac:spMk id="2" creationId="{DFF8935A-C2EA-7FB8-4247-16F50C91373D}"/>
          </ac:spMkLst>
        </pc:spChg>
        <pc:spChg chg="add mod">
          <ac:chgData name="Nilufer K.B. AKBULUT" userId="e0631559338b0d9e" providerId="LiveId" clId="{40A88C14-FF33-461B-9971-44644E6DEAF2}" dt="2025-04-01T06:16:55.129" v="1110" actId="1076"/>
          <ac:spMkLst>
            <pc:docMk/>
            <pc:sldMk cId="370367312" sldId="318"/>
            <ac:spMk id="4" creationId="{147FF636-BD91-A5F5-EF38-0E72C127CDF6}"/>
          </ac:spMkLst>
        </pc:spChg>
        <pc:spChg chg="add mod">
          <ac:chgData name="Nilufer K.B. AKBULUT" userId="e0631559338b0d9e" providerId="LiveId" clId="{40A88C14-FF33-461B-9971-44644E6DEAF2}" dt="2025-04-01T06:16:44.057" v="1109" actId="20577"/>
          <ac:spMkLst>
            <pc:docMk/>
            <pc:sldMk cId="370367312" sldId="318"/>
            <ac:spMk id="5" creationId="{74E2E855-3699-0005-B8BC-D90689A1F040}"/>
          </ac:spMkLst>
        </pc:spChg>
      </pc:sldChg>
      <pc:sldChg chg="addSp modSp mod modAnim">
        <pc:chgData name="Nilufer K.B. AKBULUT" userId="e0631559338b0d9e" providerId="LiveId" clId="{40A88C14-FF33-461B-9971-44644E6DEAF2}" dt="2025-04-01T06:19:00.270" v="1261"/>
        <pc:sldMkLst>
          <pc:docMk/>
          <pc:sldMk cId="975145285" sldId="319"/>
        </pc:sldMkLst>
        <pc:spChg chg="add mod">
          <ac:chgData name="Nilufer K.B. AKBULUT" userId="e0631559338b0d9e" providerId="LiveId" clId="{40A88C14-FF33-461B-9971-44644E6DEAF2}" dt="2025-04-01T06:18:30.342" v="1240" actId="1076"/>
          <ac:spMkLst>
            <pc:docMk/>
            <pc:sldMk cId="975145285" sldId="319"/>
            <ac:spMk id="2" creationId="{777D1E20-B993-81DC-5142-19B914197874}"/>
          </ac:spMkLst>
        </pc:spChg>
        <pc:spChg chg="add mod">
          <ac:chgData name="Nilufer K.B. AKBULUT" userId="e0631559338b0d9e" providerId="LiveId" clId="{40A88C14-FF33-461B-9971-44644E6DEAF2}" dt="2025-04-01T06:18:52.318" v="1259" actId="20577"/>
          <ac:spMkLst>
            <pc:docMk/>
            <pc:sldMk cId="975145285" sldId="319"/>
            <ac:spMk id="4" creationId="{637B8D3B-819A-0E29-D616-2566A0D22DC4}"/>
          </ac:spMkLst>
        </pc:spChg>
        <pc:graphicFrameChg chg="mod modGraphic">
          <ac:chgData name="Nilufer K.B. AKBULUT" userId="e0631559338b0d9e" providerId="LiveId" clId="{40A88C14-FF33-461B-9971-44644E6DEAF2}" dt="2025-04-01T06:17:25.254" v="1121" actId="1076"/>
          <ac:graphicFrameMkLst>
            <pc:docMk/>
            <pc:sldMk cId="975145285" sldId="319"/>
            <ac:graphicFrameMk id="7" creationId="{15FA26BF-942E-CBD1-63B5-DBBA9E10D51D}"/>
          </ac:graphicFrameMkLst>
        </pc:graphicFrameChg>
        <pc:picChg chg="mod">
          <ac:chgData name="Nilufer K.B. AKBULUT" userId="e0631559338b0d9e" providerId="LiveId" clId="{40A88C14-FF33-461B-9971-44644E6DEAF2}" dt="2025-04-01T06:18:40.734" v="1247" actId="14100"/>
          <ac:picMkLst>
            <pc:docMk/>
            <pc:sldMk cId="975145285" sldId="319"/>
            <ac:picMk id="3" creationId="{1900AF9B-46C4-EE21-AC3D-1313241B0912}"/>
          </ac:picMkLst>
        </pc:picChg>
        <pc:picChg chg="mod">
          <ac:chgData name="Nilufer K.B. AKBULUT" userId="e0631559338b0d9e" providerId="LiveId" clId="{40A88C14-FF33-461B-9971-44644E6DEAF2}" dt="2025-04-01T06:18:43.663" v="1250" actId="1076"/>
          <ac:picMkLst>
            <pc:docMk/>
            <pc:sldMk cId="975145285" sldId="319"/>
            <ac:picMk id="5" creationId="{28F58B53-04D0-7DF0-10CC-2E3C259CCF70}"/>
          </ac:picMkLst>
        </pc:picChg>
      </pc:sldChg>
      <pc:sldChg chg="addSp modSp mod">
        <pc:chgData name="Nilufer K.B. AKBULUT" userId="e0631559338b0d9e" providerId="LiveId" clId="{40A88C14-FF33-461B-9971-44644E6DEAF2}" dt="2025-04-01T06:19:54.483" v="1366" actId="20577"/>
        <pc:sldMkLst>
          <pc:docMk/>
          <pc:sldMk cId="332327951" sldId="320"/>
        </pc:sldMkLst>
        <pc:spChg chg="add mod">
          <ac:chgData name="Nilufer K.B. AKBULUT" userId="e0631559338b0d9e" providerId="LiveId" clId="{40A88C14-FF33-461B-9971-44644E6DEAF2}" dt="2025-04-01T06:19:54.483" v="1366" actId="20577"/>
          <ac:spMkLst>
            <pc:docMk/>
            <pc:sldMk cId="332327951" sldId="320"/>
            <ac:spMk id="6" creationId="{6E898916-E297-FB03-F756-D816FEAE5C8D}"/>
          </ac:spMkLst>
        </pc:spChg>
        <pc:grpChg chg="mod">
          <ac:chgData name="Nilufer K.B. AKBULUT" userId="e0631559338b0d9e" providerId="LiveId" clId="{40A88C14-FF33-461B-9971-44644E6DEAF2}" dt="2025-04-01T06:19:06.542" v="1262" actId="1076"/>
          <ac:grpSpMkLst>
            <pc:docMk/>
            <pc:sldMk cId="332327951" sldId="320"/>
            <ac:grpSpMk id="8" creationId="{A303B46F-2729-15E9-C60E-441C3A402096}"/>
          </ac:grpSpMkLst>
        </pc:grpChg>
      </pc:sldChg>
      <pc:sldChg chg="del">
        <pc:chgData name="Nilufer K.B. AKBULUT" userId="e0631559338b0d9e" providerId="LiveId" clId="{40A88C14-FF33-461B-9971-44644E6DEAF2}" dt="2025-04-01T06:08:45.959" v="448" actId="47"/>
        <pc:sldMkLst>
          <pc:docMk/>
          <pc:sldMk cId="33232841" sldId="322"/>
        </pc:sldMkLst>
      </pc:sldChg>
      <pc:sldChg chg="del">
        <pc:chgData name="Nilufer K.B. AKBULUT" userId="e0631559338b0d9e" providerId="LiveId" clId="{40A88C14-FF33-461B-9971-44644E6DEAF2}" dt="2025-04-01T06:08:44.723" v="447" actId="47"/>
        <pc:sldMkLst>
          <pc:docMk/>
          <pc:sldMk cId="1986560244" sldId="323"/>
        </pc:sldMkLst>
      </pc:sldChg>
      <pc:sldChg chg="addSp delSp modSp mod delAnim modAnim">
        <pc:chgData name="Nilufer K.B. AKBULUT" userId="e0631559338b0d9e" providerId="LiveId" clId="{40A88C14-FF33-461B-9971-44644E6DEAF2}" dt="2025-04-01T06:30:47.185" v="2260"/>
        <pc:sldMkLst>
          <pc:docMk/>
          <pc:sldMk cId="2688608862" sldId="326"/>
        </pc:sldMkLst>
        <pc:spChg chg="add mod">
          <ac:chgData name="Nilufer K.B. AKBULUT" userId="e0631559338b0d9e" providerId="LiveId" clId="{40A88C14-FF33-461B-9971-44644E6DEAF2}" dt="2025-04-01T06:20:24.447" v="1419" actId="20577"/>
          <ac:spMkLst>
            <pc:docMk/>
            <pc:sldMk cId="2688608862" sldId="326"/>
            <ac:spMk id="3" creationId="{AC98FA5E-277C-5FC1-C3A8-A4F5749C0ECE}"/>
          </ac:spMkLst>
        </pc:spChg>
        <pc:spChg chg="add mod">
          <ac:chgData name="Nilufer K.B. AKBULUT" userId="e0631559338b0d9e" providerId="LiveId" clId="{40A88C14-FF33-461B-9971-44644E6DEAF2}" dt="2025-04-01T06:21:37.181" v="1491" actId="14100"/>
          <ac:spMkLst>
            <pc:docMk/>
            <pc:sldMk cId="2688608862" sldId="326"/>
            <ac:spMk id="4" creationId="{CED0191C-7572-B760-EA5F-C21FA9D76933}"/>
          </ac:spMkLst>
        </pc:spChg>
        <pc:spChg chg="del">
          <ac:chgData name="Nilufer K.B. AKBULUT" userId="e0631559338b0d9e" providerId="LiveId" clId="{40A88C14-FF33-461B-9971-44644E6DEAF2}" dt="2025-04-01T05:38:08.705" v="168" actId="478"/>
          <ac:spMkLst>
            <pc:docMk/>
            <pc:sldMk cId="2688608862" sldId="326"/>
            <ac:spMk id="21" creationId="{DC766C1E-62B4-D1B8-6E19-49097E8ED9EB}"/>
          </ac:spMkLst>
        </pc:spChg>
        <pc:spChg chg="mod">
          <ac:chgData name="Nilufer K.B. AKBULUT" userId="e0631559338b0d9e" providerId="LiveId" clId="{40A88C14-FF33-461B-9971-44644E6DEAF2}" dt="2025-04-01T06:21:33.051" v="1490" actId="1076"/>
          <ac:spMkLst>
            <pc:docMk/>
            <pc:sldMk cId="2688608862" sldId="326"/>
            <ac:spMk id="24" creationId="{CD22F52D-FFE0-F774-C992-185312D9C0BA}"/>
          </ac:spMkLst>
        </pc:spChg>
        <pc:spChg chg="mod">
          <ac:chgData name="Nilufer K.B. AKBULUT" userId="e0631559338b0d9e" providerId="LiveId" clId="{40A88C14-FF33-461B-9971-44644E6DEAF2}" dt="2025-04-01T06:21:33.051" v="1490" actId="1076"/>
          <ac:spMkLst>
            <pc:docMk/>
            <pc:sldMk cId="2688608862" sldId="326"/>
            <ac:spMk id="25" creationId="{92CC957E-B2BA-5471-0DF2-1E34E3F364F6}"/>
          </ac:spMkLst>
        </pc:spChg>
        <pc:spChg chg="mod">
          <ac:chgData name="Nilufer K.B. AKBULUT" userId="e0631559338b0d9e" providerId="LiveId" clId="{40A88C14-FF33-461B-9971-44644E6DEAF2}" dt="2025-04-01T05:38:20.825" v="173" actId="14100"/>
          <ac:spMkLst>
            <pc:docMk/>
            <pc:sldMk cId="2688608862" sldId="326"/>
            <ac:spMk id="27" creationId="{04A156EE-19BB-CC16-E779-15713D7C9318}"/>
          </ac:spMkLst>
        </pc:spChg>
        <pc:picChg chg="del">
          <ac:chgData name="Nilufer K.B. AKBULUT" userId="e0631559338b0d9e" providerId="LiveId" clId="{40A88C14-FF33-461B-9971-44644E6DEAF2}" dt="2025-04-01T05:38:07.729" v="167" actId="478"/>
          <ac:picMkLst>
            <pc:docMk/>
            <pc:sldMk cId="2688608862" sldId="326"/>
            <ac:picMk id="18" creationId="{BD63AA2A-FF32-A5F3-2A49-A5A17E5C8C8D}"/>
          </ac:picMkLst>
        </pc:picChg>
        <pc:picChg chg="mod">
          <ac:chgData name="Nilufer K.B. AKBULUT" userId="e0631559338b0d9e" providerId="LiveId" clId="{40A88C14-FF33-461B-9971-44644E6DEAF2}" dt="2025-04-01T05:38:15.018" v="170" actId="1076"/>
          <ac:picMkLst>
            <pc:docMk/>
            <pc:sldMk cId="2688608862" sldId="326"/>
            <ac:picMk id="20" creationId="{28D266D8-9837-75BA-472F-F77B69FB5DC9}"/>
          </ac:picMkLst>
        </pc:picChg>
        <pc:picChg chg="mod">
          <ac:chgData name="Nilufer K.B. AKBULUT" userId="e0631559338b0d9e" providerId="LiveId" clId="{40A88C14-FF33-461B-9971-44644E6DEAF2}" dt="2025-04-01T06:21:33.051" v="1490" actId="1076"/>
          <ac:picMkLst>
            <pc:docMk/>
            <pc:sldMk cId="2688608862" sldId="326"/>
            <ac:picMk id="28" creationId="{AA959C64-E0E5-0410-8398-8D7114842E74}"/>
          </ac:picMkLst>
        </pc:picChg>
      </pc:sldChg>
      <pc:sldChg chg="addSp modSp mod modAnim">
        <pc:chgData name="Nilufer K.B. AKBULUT" userId="e0631559338b0d9e" providerId="LiveId" clId="{40A88C14-FF33-461B-9971-44644E6DEAF2}" dt="2025-04-01T06:30:54.624" v="2262"/>
        <pc:sldMkLst>
          <pc:docMk/>
          <pc:sldMk cId="1606864618" sldId="327"/>
        </pc:sldMkLst>
        <pc:spChg chg="add mod">
          <ac:chgData name="Nilufer K.B. AKBULUT" userId="e0631559338b0d9e" providerId="LiveId" clId="{40A88C14-FF33-461B-9971-44644E6DEAF2}" dt="2025-04-01T06:22:03.667" v="1531" actId="1076"/>
          <ac:spMkLst>
            <pc:docMk/>
            <pc:sldMk cId="1606864618" sldId="327"/>
            <ac:spMk id="3" creationId="{5E06024D-E432-EDDA-122A-B17356628304}"/>
          </ac:spMkLst>
        </pc:spChg>
        <pc:spChg chg="add mod">
          <ac:chgData name="Nilufer K.B. AKBULUT" userId="e0631559338b0d9e" providerId="LiveId" clId="{40A88C14-FF33-461B-9971-44644E6DEAF2}" dt="2025-04-01T06:22:33.705" v="1624" actId="20577"/>
          <ac:spMkLst>
            <pc:docMk/>
            <pc:sldMk cId="1606864618" sldId="327"/>
            <ac:spMk id="5" creationId="{D95E2373-2D7D-8256-7AB7-601D3B44088F}"/>
          </ac:spMkLst>
        </pc:spChg>
        <pc:spChg chg="mod">
          <ac:chgData name="Nilufer K.B. AKBULUT" userId="e0631559338b0d9e" providerId="LiveId" clId="{40A88C14-FF33-461B-9971-44644E6DEAF2}" dt="2025-04-01T06:22:14.274" v="1537" actId="1076"/>
          <ac:spMkLst>
            <pc:docMk/>
            <pc:sldMk cId="1606864618" sldId="327"/>
            <ac:spMk id="24" creationId="{F3695AB9-2178-7682-0826-961372267AFE}"/>
          </ac:spMkLst>
        </pc:spChg>
        <pc:spChg chg="mod">
          <ac:chgData name="Nilufer K.B. AKBULUT" userId="e0631559338b0d9e" providerId="LiveId" clId="{40A88C14-FF33-461B-9971-44644E6DEAF2}" dt="2025-04-01T06:22:12.458" v="1536" actId="1076"/>
          <ac:spMkLst>
            <pc:docMk/>
            <pc:sldMk cId="1606864618" sldId="327"/>
            <ac:spMk id="25" creationId="{4AD62C77-9723-8039-EFE1-7998F1633AAC}"/>
          </ac:spMkLst>
        </pc:spChg>
      </pc:sldChg>
      <pc:sldChg chg="addSp modSp mod">
        <pc:chgData name="Nilufer K.B. AKBULUT" userId="e0631559338b0d9e" providerId="LiveId" clId="{40A88C14-FF33-461B-9971-44644E6DEAF2}" dt="2025-04-01T06:23:13.681" v="1719" actId="20577"/>
        <pc:sldMkLst>
          <pc:docMk/>
          <pc:sldMk cId="1771787567" sldId="328"/>
        </pc:sldMkLst>
        <pc:spChg chg="add mod">
          <ac:chgData name="Nilufer K.B. AKBULUT" userId="e0631559338b0d9e" providerId="LiveId" clId="{40A88C14-FF33-461B-9971-44644E6DEAF2}" dt="2025-04-01T06:23:13.681" v="1719" actId="20577"/>
          <ac:spMkLst>
            <pc:docMk/>
            <pc:sldMk cId="1771787567" sldId="328"/>
            <ac:spMk id="9" creationId="{9D5C804D-0FFD-C017-98C9-822733BE076D}"/>
          </ac:spMkLst>
        </pc:spChg>
      </pc:sldChg>
      <pc:sldChg chg="addSp modSp mod">
        <pc:chgData name="Nilufer K.B. AKBULUT" userId="e0631559338b0d9e" providerId="LiveId" clId="{40A88C14-FF33-461B-9971-44644E6DEAF2}" dt="2025-04-01T06:23:32.147" v="1729" actId="1076"/>
        <pc:sldMkLst>
          <pc:docMk/>
          <pc:sldMk cId="1185028767" sldId="329"/>
        </pc:sldMkLst>
        <pc:spChg chg="add mod">
          <ac:chgData name="Nilufer K.B. AKBULUT" userId="e0631559338b0d9e" providerId="LiveId" clId="{40A88C14-FF33-461B-9971-44644E6DEAF2}" dt="2025-04-01T06:23:32.147" v="1729" actId="1076"/>
          <ac:spMkLst>
            <pc:docMk/>
            <pc:sldMk cId="1185028767" sldId="329"/>
            <ac:spMk id="3" creationId="{F98C7253-0E27-FCEC-1D18-6218CF2CE3DF}"/>
          </ac:spMkLst>
        </pc:spChg>
        <pc:grpChg chg="mod">
          <ac:chgData name="Nilufer K.B. AKBULUT" userId="e0631559338b0d9e" providerId="LiveId" clId="{40A88C14-FF33-461B-9971-44644E6DEAF2}" dt="2025-04-01T05:38:38.509" v="176" actId="1076"/>
          <ac:grpSpMkLst>
            <pc:docMk/>
            <pc:sldMk cId="1185028767" sldId="329"/>
            <ac:grpSpMk id="31" creationId="{F7CA4671-5B6E-1B51-F9F7-8D1101ABFA8C}"/>
          </ac:grpSpMkLst>
        </pc:grpChg>
      </pc:sldChg>
      <pc:sldChg chg="del">
        <pc:chgData name="Nilufer K.B. AKBULUT" userId="e0631559338b0d9e" providerId="LiveId" clId="{40A88C14-FF33-461B-9971-44644E6DEAF2}" dt="2025-04-01T05:38:58.112" v="180" actId="47"/>
        <pc:sldMkLst>
          <pc:docMk/>
          <pc:sldMk cId="1903317516" sldId="330"/>
        </pc:sldMkLst>
      </pc:sldChg>
      <pc:sldChg chg="modSp mod">
        <pc:chgData name="Nilufer K.B. AKBULUT" userId="e0631559338b0d9e" providerId="LiveId" clId="{40A88C14-FF33-461B-9971-44644E6DEAF2}" dt="2025-04-01T05:55:00.488" v="202" actId="1076"/>
        <pc:sldMkLst>
          <pc:docMk/>
          <pc:sldMk cId="1252298942" sldId="331"/>
        </pc:sldMkLst>
        <pc:spChg chg="mod">
          <ac:chgData name="Nilufer K.B. AKBULUT" userId="e0631559338b0d9e" providerId="LiveId" clId="{40A88C14-FF33-461B-9971-44644E6DEAF2}" dt="2025-04-01T05:55:00.488" v="202" actId="1076"/>
          <ac:spMkLst>
            <pc:docMk/>
            <pc:sldMk cId="1252298942" sldId="331"/>
            <ac:spMk id="40" creationId="{C880EF72-EEAD-5ACB-5AB8-83B9E979221C}"/>
          </ac:spMkLst>
        </pc:spChg>
        <pc:spChg chg="mod">
          <ac:chgData name="Nilufer K.B. AKBULUT" userId="e0631559338b0d9e" providerId="LiveId" clId="{40A88C14-FF33-461B-9971-44644E6DEAF2}" dt="2025-04-01T05:55:00.488" v="202" actId="1076"/>
          <ac:spMkLst>
            <pc:docMk/>
            <pc:sldMk cId="1252298942" sldId="331"/>
            <ac:spMk id="43" creationId="{C0DD74AF-B39C-984C-F609-3056FB352594}"/>
          </ac:spMkLst>
        </pc:spChg>
        <pc:spChg chg="mod">
          <ac:chgData name="Nilufer K.B. AKBULUT" userId="e0631559338b0d9e" providerId="LiveId" clId="{40A88C14-FF33-461B-9971-44644E6DEAF2}" dt="2025-04-01T05:55:00.488" v="202" actId="1076"/>
          <ac:spMkLst>
            <pc:docMk/>
            <pc:sldMk cId="1252298942" sldId="331"/>
            <ac:spMk id="44" creationId="{6A2C8877-9355-E24E-F60E-3AB85B610C89}"/>
          </ac:spMkLst>
        </pc:spChg>
        <pc:spChg chg="mod">
          <ac:chgData name="Nilufer K.B. AKBULUT" userId="e0631559338b0d9e" providerId="LiveId" clId="{40A88C14-FF33-461B-9971-44644E6DEAF2}" dt="2025-04-01T05:55:00.488" v="202" actId="1076"/>
          <ac:spMkLst>
            <pc:docMk/>
            <pc:sldMk cId="1252298942" sldId="331"/>
            <ac:spMk id="48" creationId="{304B40B9-DC17-ACD4-24D6-20D3D8BC0FBC}"/>
          </ac:spMkLst>
        </pc:spChg>
        <pc:spChg chg="mod">
          <ac:chgData name="Nilufer K.B. AKBULUT" userId="e0631559338b0d9e" providerId="LiveId" clId="{40A88C14-FF33-461B-9971-44644E6DEAF2}" dt="2025-04-01T05:55:00.488" v="202" actId="1076"/>
          <ac:spMkLst>
            <pc:docMk/>
            <pc:sldMk cId="1252298942" sldId="331"/>
            <ac:spMk id="53" creationId="{0FF4145A-1171-1E4D-71A9-CA8EA51FB6E4}"/>
          </ac:spMkLst>
        </pc:spChg>
        <pc:spChg chg="mod">
          <ac:chgData name="Nilufer K.B. AKBULUT" userId="e0631559338b0d9e" providerId="LiveId" clId="{40A88C14-FF33-461B-9971-44644E6DEAF2}" dt="2025-04-01T05:55:00.488" v="202" actId="1076"/>
          <ac:spMkLst>
            <pc:docMk/>
            <pc:sldMk cId="1252298942" sldId="331"/>
            <ac:spMk id="55" creationId="{720B9777-3A5B-8129-2686-E78B8EFF6671}"/>
          </ac:spMkLst>
        </pc:spChg>
        <pc:spChg chg="mod">
          <ac:chgData name="Nilufer K.B. AKBULUT" userId="e0631559338b0d9e" providerId="LiveId" clId="{40A88C14-FF33-461B-9971-44644E6DEAF2}" dt="2025-04-01T05:55:00.488" v="202" actId="1076"/>
          <ac:spMkLst>
            <pc:docMk/>
            <pc:sldMk cId="1252298942" sldId="331"/>
            <ac:spMk id="59" creationId="{814D9192-FE45-DE7C-C740-751B38BCCAC3}"/>
          </ac:spMkLst>
        </pc:spChg>
        <pc:spChg chg="mod">
          <ac:chgData name="Nilufer K.B. AKBULUT" userId="e0631559338b0d9e" providerId="LiveId" clId="{40A88C14-FF33-461B-9971-44644E6DEAF2}" dt="2025-04-01T05:55:00.488" v="202" actId="1076"/>
          <ac:spMkLst>
            <pc:docMk/>
            <pc:sldMk cId="1252298942" sldId="331"/>
            <ac:spMk id="61" creationId="{A5AA2BFE-C995-C36C-1D13-3B12B57EA797}"/>
          </ac:spMkLst>
        </pc:spChg>
        <pc:spChg chg="mod">
          <ac:chgData name="Nilufer K.B. AKBULUT" userId="e0631559338b0d9e" providerId="LiveId" clId="{40A88C14-FF33-461B-9971-44644E6DEAF2}" dt="2025-04-01T05:55:00.488" v="202" actId="1076"/>
          <ac:spMkLst>
            <pc:docMk/>
            <pc:sldMk cId="1252298942" sldId="331"/>
            <ac:spMk id="62" creationId="{2A93A0C8-ECE6-FDAC-AF05-6F68E9D51A00}"/>
          </ac:spMkLst>
        </pc:spChg>
        <pc:spChg chg="mod">
          <ac:chgData name="Nilufer K.B. AKBULUT" userId="e0631559338b0d9e" providerId="LiveId" clId="{40A88C14-FF33-461B-9971-44644E6DEAF2}" dt="2025-04-01T05:55:00.488" v="202" actId="1076"/>
          <ac:spMkLst>
            <pc:docMk/>
            <pc:sldMk cId="1252298942" sldId="331"/>
            <ac:spMk id="63" creationId="{CBADB9B0-16B4-92B6-E606-200CE10BE2B2}"/>
          </ac:spMkLst>
        </pc:spChg>
      </pc:sldChg>
      <pc:sldChg chg="addSp delSp modSp mod delAnim modAnim">
        <pc:chgData name="Nilufer K.B. AKBULUT" userId="e0631559338b0d9e" providerId="LiveId" clId="{40A88C14-FF33-461B-9971-44644E6DEAF2}" dt="2025-04-01T06:05:26.397" v="441" actId="1076"/>
        <pc:sldMkLst>
          <pc:docMk/>
          <pc:sldMk cId="3844185746" sldId="333"/>
        </pc:sldMkLst>
        <pc:picChg chg="add mod ord">
          <ac:chgData name="Nilufer K.B. AKBULUT" userId="e0631559338b0d9e" providerId="LiveId" clId="{40A88C14-FF33-461B-9971-44644E6DEAF2}" dt="2025-04-01T05:53:33.620" v="192" actId="167"/>
          <ac:picMkLst>
            <pc:docMk/>
            <pc:sldMk cId="3844185746" sldId="333"/>
            <ac:picMk id="4" creationId="{EE8E6710-9FB4-5E0F-8390-FEBCF6998BE4}"/>
          </ac:picMkLst>
        </pc:picChg>
        <pc:picChg chg="mod">
          <ac:chgData name="Nilufer K.B. AKBULUT" userId="e0631559338b0d9e" providerId="LiveId" clId="{40A88C14-FF33-461B-9971-44644E6DEAF2}" dt="2025-04-01T06:05:26.397" v="441" actId="1076"/>
          <ac:picMkLst>
            <pc:docMk/>
            <pc:sldMk cId="3844185746" sldId="333"/>
            <ac:picMk id="5" creationId="{74F67EA8-A49E-0EF6-27D1-9B907D302457}"/>
          </ac:picMkLst>
        </pc:picChg>
        <pc:picChg chg="del">
          <ac:chgData name="Nilufer K.B. AKBULUT" userId="e0631559338b0d9e" providerId="LiveId" clId="{40A88C14-FF33-461B-9971-44644E6DEAF2}" dt="2025-04-01T06:05:24.506" v="440" actId="478"/>
          <ac:picMkLst>
            <pc:docMk/>
            <pc:sldMk cId="3844185746" sldId="333"/>
            <ac:picMk id="7" creationId="{61596CFB-6B4C-90A8-4EE3-845934B4EB33}"/>
          </ac:picMkLst>
        </pc:picChg>
      </pc:sldChg>
      <pc:sldChg chg="addSp delSp modSp mod">
        <pc:chgData name="Nilufer K.B. AKBULUT" userId="e0631559338b0d9e" providerId="LiveId" clId="{40A88C14-FF33-461B-9971-44644E6DEAF2}" dt="2025-04-01T06:24:46.323" v="1873" actId="20577"/>
        <pc:sldMkLst>
          <pc:docMk/>
          <pc:sldMk cId="3456010434" sldId="339"/>
        </pc:sldMkLst>
        <pc:spChg chg="del">
          <ac:chgData name="Nilufer K.B. AKBULUT" userId="e0631559338b0d9e" providerId="LiveId" clId="{40A88C14-FF33-461B-9971-44644E6DEAF2}" dt="2025-04-01T05:53:44.702" v="194" actId="478"/>
          <ac:spMkLst>
            <pc:docMk/>
            <pc:sldMk cId="3456010434" sldId="339"/>
            <ac:spMk id="3" creationId="{55D3C3A1-0B79-2143-E08F-E11F0AA7B011}"/>
          </ac:spMkLst>
        </pc:spChg>
        <pc:spChg chg="del">
          <ac:chgData name="Nilufer K.B. AKBULUT" userId="e0631559338b0d9e" providerId="LiveId" clId="{40A88C14-FF33-461B-9971-44644E6DEAF2}" dt="2025-04-01T05:53:42.087" v="193" actId="478"/>
          <ac:spMkLst>
            <pc:docMk/>
            <pc:sldMk cId="3456010434" sldId="339"/>
            <ac:spMk id="4" creationId="{85697067-7C72-68FE-4F80-E4A5E248EC3E}"/>
          </ac:spMkLst>
        </pc:spChg>
        <pc:spChg chg="add mod">
          <ac:chgData name="Nilufer K.B. AKBULUT" userId="e0631559338b0d9e" providerId="LiveId" clId="{40A88C14-FF33-461B-9971-44644E6DEAF2}" dt="2025-04-01T05:54:17.754" v="195"/>
          <ac:spMkLst>
            <pc:docMk/>
            <pc:sldMk cId="3456010434" sldId="339"/>
            <ac:spMk id="5" creationId="{2CB64AC3-6D34-2F20-CE9A-7077B2636DEA}"/>
          </ac:spMkLst>
        </pc:spChg>
        <pc:spChg chg="add mod">
          <ac:chgData name="Nilufer K.B. AKBULUT" userId="e0631559338b0d9e" providerId="LiveId" clId="{40A88C14-FF33-461B-9971-44644E6DEAF2}" dt="2025-04-01T06:24:46.323" v="1873" actId="20577"/>
          <ac:spMkLst>
            <pc:docMk/>
            <pc:sldMk cId="3456010434" sldId="339"/>
            <ac:spMk id="9" creationId="{FB60E8B6-5B5E-51B8-4A54-BE116E2F54E8}"/>
          </ac:spMkLst>
        </pc:spChg>
        <pc:picChg chg="add">
          <ac:chgData name="Nilufer K.B. AKBULUT" userId="e0631559338b0d9e" providerId="LiveId" clId="{40A88C14-FF33-461B-9971-44644E6DEAF2}" dt="2025-04-01T05:54:21.791" v="196"/>
          <ac:picMkLst>
            <pc:docMk/>
            <pc:sldMk cId="3456010434" sldId="339"/>
            <ac:picMk id="6" creationId="{174AA424-7978-ED75-FA5D-5ABF5DDA9274}"/>
          </ac:picMkLst>
        </pc:picChg>
        <pc:picChg chg="add mod">
          <ac:chgData name="Nilufer K.B. AKBULUT" userId="e0631559338b0d9e" providerId="LiveId" clId="{40A88C14-FF33-461B-9971-44644E6DEAF2}" dt="2025-04-01T05:54:48.835" v="201" actId="1076"/>
          <ac:picMkLst>
            <pc:docMk/>
            <pc:sldMk cId="3456010434" sldId="339"/>
            <ac:picMk id="8" creationId="{0034562C-5911-B755-A9CB-B8299EA2CDF6}"/>
          </ac:picMkLst>
        </pc:picChg>
      </pc:sldChg>
      <pc:sldChg chg="modAnim">
        <pc:chgData name="Nilufer K.B. AKBULUT" userId="e0631559338b0d9e" providerId="LiveId" clId="{40A88C14-FF33-461B-9971-44644E6DEAF2}" dt="2025-04-01T05:39:03.489" v="181"/>
        <pc:sldMkLst>
          <pc:docMk/>
          <pc:sldMk cId="1098181477" sldId="340"/>
        </pc:sldMkLst>
      </pc:sldChg>
      <pc:sldChg chg="modAnim">
        <pc:chgData name="Nilufer K.B. AKBULUT" userId="e0631559338b0d9e" providerId="LiveId" clId="{40A88C14-FF33-461B-9971-44644E6DEAF2}" dt="2025-04-01T06:04:49.207" v="437"/>
        <pc:sldMkLst>
          <pc:docMk/>
          <pc:sldMk cId="2271599310" sldId="341"/>
        </pc:sldMkLst>
      </pc:sldChg>
      <pc:sldChg chg="delSp mod">
        <pc:chgData name="Nilufer K.B. AKBULUT" userId="e0631559338b0d9e" providerId="LiveId" clId="{40A88C14-FF33-461B-9971-44644E6DEAF2}" dt="2025-04-01T06:07:22.484" v="446" actId="478"/>
        <pc:sldMkLst>
          <pc:docMk/>
          <pc:sldMk cId="1031948276" sldId="342"/>
        </pc:sldMkLst>
        <pc:spChg chg="del">
          <ac:chgData name="Nilufer K.B. AKBULUT" userId="e0631559338b0d9e" providerId="LiveId" clId="{40A88C14-FF33-461B-9971-44644E6DEAF2}" dt="2025-04-01T05:55:08.069" v="204" actId="478"/>
          <ac:spMkLst>
            <pc:docMk/>
            <pc:sldMk cId="1031948276" sldId="342"/>
            <ac:spMk id="74" creationId="{0ADD7B83-A0FE-4A11-3665-54C9101F36DE}"/>
          </ac:spMkLst>
        </pc:spChg>
        <pc:spChg chg="del">
          <ac:chgData name="Nilufer K.B. AKBULUT" userId="e0631559338b0d9e" providerId="LiveId" clId="{40A88C14-FF33-461B-9971-44644E6DEAF2}" dt="2025-04-01T05:55:06.028" v="203" actId="478"/>
          <ac:spMkLst>
            <pc:docMk/>
            <pc:sldMk cId="1031948276" sldId="342"/>
            <ac:spMk id="76" creationId="{5AA78BC1-871D-7491-9D5F-2E1824D91F6F}"/>
          </ac:spMkLst>
        </pc:spChg>
        <pc:picChg chg="del">
          <ac:chgData name="Nilufer K.B. AKBULUT" userId="e0631559338b0d9e" providerId="LiveId" clId="{40A88C14-FF33-461B-9971-44644E6DEAF2}" dt="2025-04-01T06:07:22.484" v="446" actId="478"/>
          <ac:picMkLst>
            <pc:docMk/>
            <pc:sldMk cId="1031948276" sldId="342"/>
            <ac:picMk id="73" creationId="{030C4066-AE24-927B-3DE9-DCFDA1C6E693}"/>
          </ac:picMkLst>
        </pc:picChg>
      </pc:sldChg>
      <pc:sldChg chg="modSp mod modAnim">
        <pc:chgData name="Nilufer K.B. AKBULUT" userId="e0631559338b0d9e" providerId="LiveId" clId="{40A88C14-FF33-461B-9971-44644E6DEAF2}" dt="2025-04-01T06:04:44.212" v="436"/>
        <pc:sldMkLst>
          <pc:docMk/>
          <pc:sldMk cId="1574652574" sldId="343"/>
        </pc:sldMkLst>
        <pc:spChg chg="mod">
          <ac:chgData name="Nilufer K.B. AKBULUT" userId="e0631559338b0d9e" providerId="LiveId" clId="{40A88C14-FF33-461B-9971-44644E6DEAF2}" dt="2025-04-01T05:55:26.105" v="205" actId="255"/>
          <ac:spMkLst>
            <pc:docMk/>
            <pc:sldMk cId="1574652574" sldId="343"/>
            <ac:spMk id="32" creationId="{1B9E764C-2078-95AE-0D0F-02802197CC4E}"/>
          </ac:spMkLst>
        </pc:spChg>
      </pc:sldChg>
      <pc:sldChg chg="addSp delSp modSp mod addAnim delAnim modAnim">
        <pc:chgData name="Nilufer K.B. AKBULUT" userId="e0631559338b0d9e" providerId="LiveId" clId="{40A88C14-FF33-461B-9971-44644E6DEAF2}" dt="2025-04-01T06:25:48.726" v="1950"/>
        <pc:sldMkLst>
          <pc:docMk/>
          <pc:sldMk cId="31460304" sldId="352"/>
        </pc:sldMkLst>
        <pc:spChg chg="add mod">
          <ac:chgData name="Nilufer K.B. AKBULUT" userId="e0631559338b0d9e" providerId="LiveId" clId="{40A88C14-FF33-461B-9971-44644E6DEAF2}" dt="2025-04-01T06:25:32.256" v="1948" actId="1076"/>
          <ac:spMkLst>
            <pc:docMk/>
            <pc:sldMk cId="31460304" sldId="352"/>
            <ac:spMk id="3" creationId="{7D7C38DB-8433-B9E8-68BE-0007069DD923}"/>
          </ac:spMkLst>
        </pc:spChg>
        <pc:spChg chg="mod">
          <ac:chgData name="Nilufer K.B. AKBULUT" userId="e0631559338b0d9e" providerId="LiveId" clId="{40A88C14-FF33-461B-9971-44644E6DEAF2}" dt="2025-04-01T05:55:35.768" v="206" actId="255"/>
          <ac:spMkLst>
            <pc:docMk/>
            <pc:sldMk cId="31460304" sldId="352"/>
            <ac:spMk id="6" creationId="{BD8CA7B4-BDA3-680C-7AA3-4859C4387CB9}"/>
          </ac:spMkLst>
        </pc:spChg>
        <pc:spChg chg="mod topLvl">
          <ac:chgData name="Nilufer K.B. AKBULUT" userId="e0631559338b0d9e" providerId="LiveId" clId="{40A88C14-FF33-461B-9971-44644E6DEAF2}" dt="2025-04-01T05:58:04.100" v="299" actId="165"/>
          <ac:spMkLst>
            <pc:docMk/>
            <pc:sldMk cId="31460304" sldId="352"/>
            <ac:spMk id="11" creationId="{AEF4C4C4-BC7B-574C-0BA9-E98F648A9DE9}"/>
          </ac:spMkLst>
        </pc:spChg>
        <pc:spChg chg="mod topLvl">
          <ac:chgData name="Nilufer K.B. AKBULUT" userId="e0631559338b0d9e" providerId="LiveId" clId="{40A88C14-FF33-461B-9971-44644E6DEAF2}" dt="2025-04-01T05:58:04.100" v="299" actId="165"/>
          <ac:spMkLst>
            <pc:docMk/>
            <pc:sldMk cId="31460304" sldId="352"/>
            <ac:spMk id="12" creationId="{FFE07FAA-0C19-461B-CBEE-FCD5828A7511}"/>
          </ac:spMkLst>
        </pc:spChg>
        <pc:spChg chg="mod topLvl">
          <ac:chgData name="Nilufer K.B. AKBULUT" userId="e0631559338b0d9e" providerId="LiveId" clId="{40A88C14-FF33-461B-9971-44644E6DEAF2}" dt="2025-04-01T05:58:04.100" v="299" actId="165"/>
          <ac:spMkLst>
            <pc:docMk/>
            <pc:sldMk cId="31460304" sldId="352"/>
            <ac:spMk id="14" creationId="{4EC2D936-6EE8-1842-E730-D0CCEB0D51C5}"/>
          </ac:spMkLst>
        </pc:spChg>
        <pc:grpChg chg="add del mod">
          <ac:chgData name="Nilufer K.B. AKBULUT" userId="e0631559338b0d9e" providerId="LiveId" clId="{40A88C14-FF33-461B-9971-44644E6DEAF2}" dt="2025-04-01T05:58:04.100" v="299" actId="165"/>
          <ac:grpSpMkLst>
            <pc:docMk/>
            <pc:sldMk cId="31460304" sldId="352"/>
            <ac:grpSpMk id="2" creationId="{980DD7A2-B45E-0DE3-CB60-A1DA304748C8}"/>
          </ac:grpSpMkLst>
        </pc:grpChg>
        <pc:picChg chg="mod topLvl">
          <ac:chgData name="Nilufer K.B. AKBULUT" userId="e0631559338b0d9e" providerId="LiveId" clId="{40A88C14-FF33-461B-9971-44644E6DEAF2}" dt="2025-04-01T05:58:04.100" v="299" actId="165"/>
          <ac:picMkLst>
            <pc:docMk/>
            <pc:sldMk cId="31460304" sldId="352"/>
            <ac:picMk id="4" creationId="{C9812B6B-F1D0-CD11-5F0A-F9984ACACC7A}"/>
          </ac:picMkLst>
        </pc:picChg>
        <pc:picChg chg="add del mod">
          <ac:chgData name="Nilufer K.B. AKBULUT" userId="e0631559338b0d9e" providerId="LiveId" clId="{40A88C14-FF33-461B-9971-44644E6DEAF2}" dt="2025-04-01T06:25:29.832" v="1947" actId="1076"/>
          <ac:picMkLst>
            <pc:docMk/>
            <pc:sldMk cId="31460304" sldId="352"/>
            <ac:picMk id="7" creationId="{A5E2A51E-9087-1A01-A21D-7C3B1C5CED9B}"/>
          </ac:picMkLst>
        </pc:picChg>
        <pc:picChg chg="mod topLvl">
          <ac:chgData name="Nilufer K.B. AKBULUT" userId="e0631559338b0d9e" providerId="LiveId" clId="{40A88C14-FF33-461B-9971-44644E6DEAF2}" dt="2025-04-01T05:58:04.100" v="299" actId="165"/>
          <ac:picMkLst>
            <pc:docMk/>
            <pc:sldMk cId="31460304" sldId="352"/>
            <ac:picMk id="8" creationId="{5CCA3C33-1960-0C47-1B5B-DE589B955FA4}"/>
          </ac:picMkLst>
        </pc:picChg>
        <pc:picChg chg="mod">
          <ac:chgData name="Nilufer K.B. AKBULUT" userId="e0631559338b0d9e" providerId="LiveId" clId="{40A88C14-FF33-461B-9971-44644E6DEAF2}" dt="2025-04-01T05:56:34.530" v="227" actId="1076"/>
          <ac:picMkLst>
            <pc:docMk/>
            <pc:sldMk cId="31460304" sldId="352"/>
            <ac:picMk id="10" creationId="{04CBAFC7-BC1C-09A0-46BF-0083E282BC98}"/>
          </ac:picMkLst>
        </pc:picChg>
        <pc:cxnChg chg="mod topLvl">
          <ac:chgData name="Nilufer K.B. AKBULUT" userId="e0631559338b0d9e" providerId="LiveId" clId="{40A88C14-FF33-461B-9971-44644E6DEAF2}" dt="2025-04-01T05:58:04.100" v="299" actId="165"/>
          <ac:cxnSpMkLst>
            <pc:docMk/>
            <pc:sldMk cId="31460304" sldId="352"/>
            <ac:cxnSpMk id="15" creationId="{6456825C-A192-C9B0-E6C3-67B19A02E331}"/>
          </ac:cxnSpMkLst>
        </pc:cxnChg>
        <pc:cxnChg chg="mod topLvl">
          <ac:chgData name="Nilufer K.B. AKBULUT" userId="e0631559338b0d9e" providerId="LiveId" clId="{40A88C14-FF33-461B-9971-44644E6DEAF2}" dt="2025-04-01T05:58:04.100" v="299" actId="165"/>
          <ac:cxnSpMkLst>
            <pc:docMk/>
            <pc:sldMk cId="31460304" sldId="352"/>
            <ac:cxnSpMk id="16" creationId="{99F03093-9853-C769-FA2F-E0EEC643AD4D}"/>
          </ac:cxnSpMkLst>
        </pc:cxnChg>
      </pc:sldChg>
      <pc:sldChg chg="addSp modSp mod modAnim">
        <pc:chgData name="Nilufer K.B. AKBULUT" userId="e0631559338b0d9e" providerId="LiveId" clId="{40A88C14-FF33-461B-9971-44644E6DEAF2}" dt="2025-04-01T06:26:24.745" v="2074" actId="20577"/>
        <pc:sldMkLst>
          <pc:docMk/>
          <pc:sldMk cId="3818037283" sldId="353"/>
        </pc:sldMkLst>
        <pc:spChg chg="add mod">
          <ac:chgData name="Nilufer K.B. AKBULUT" userId="e0631559338b0d9e" providerId="LiveId" clId="{40A88C14-FF33-461B-9971-44644E6DEAF2}" dt="2025-04-01T05:57:33.536" v="292" actId="1076"/>
          <ac:spMkLst>
            <pc:docMk/>
            <pc:sldMk cId="3818037283" sldId="353"/>
            <ac:spMk id="2" creationId="{1175959D-E7F3-0263-D1AB-0B04156EA0DD}"/>
          </ac:spMkLst>
        </pc:spChg>
        <pc:spChg chg="add mod">
          <ac:chgData name="Nilufer K.B. AKBULUT" userId="e0631559338b0d9e" providerId="LiveId" clId="{40A88C14-FF33-461B-9971-44644E6DEAF2}" dt="2025-04-01T06:26:24.745" v="2074" actId="20577"/>
          <ac:spMkLst>
            <pc:docMk/>
            <pc:sldMk cId="3818037283" sldId="353"/>
            <ac:spMk id="3" creationId="{D317DAE4-7088-03D1-A17E-BD5880CC3704}"/>
          </ac:spMkLst>
        </pc:spChg>
        <pc:spChg chg="mod">
          <ac:chgData name="Nilufer K.B. AKBULUT" userId="e0631559338b0d9e" providerId="LiveId" clId="{40A88C14-FF33-461B-9971-44644E6DEAF2}" dt="2025-04-01T05:58:31.142" v="303" actId="255"/>
          <ac:spMkLst>
            <pc:docMk/>
            <pc:sldMk cId="3818037283" sldId="353"/>
            <ac:spMk id="5" creationId="{85E5D88D-32BA-9526-CEB5-811974BD2678}"/>
          </ac:spMkLst>
        </pc:spChg>
        <pc:picChg chg="mod">
          <ac:chgData name="Nilufer K.B. AKBULUT" userId="e0631559338b0d9e" providerId="LiveId" clId="{40A88C14-FF33-461B-9971-44644E6DEAF2}" dt="2025-04-01T06:25:53.551" v="1951" actId="1076"/>
          <ac:picMkLst>
            <pc:docMk/>
            <pc:sldMk cId="3818037283" sldId="353"/>
            <ac:picMk id="4" creationId="{558AFB28-19B3-8214-8E0C-D732212B765F}"/>
          </ac:picMkLst>
        </pc:picChg>
      </pc:sldChg>
      <pc:sldChg chg="modSp del mod">
        <pc:chgData name="Nilufer K.B. AKBULUT" userId="e0631559338b0d9e" providerId="LiveId" clId="{40A88C14-FF33-461B-9971-44644E6DEAF2}" dt="2025-04-01T06:00:57.404" v="350" actId="47"/>
        <pc:sldMkLst>
          <pc:docMk/>
          <pc:sldMk cId="581781326" sldId="354"/>
        </pc:sldMkLst>
        <pc:spChg chg="mod">
          <ac:chgData name="Nilufer K.B. AKBULUT" userId="e0631559338b0d9e" providerId="LiveId" clId="{40A88C14-FF33-461B-9971-44644E6DEAF2}" dt="2025-04-01T05:58:40.247" v="304" actId="255"/>
          <ac:spMkLst>
            <pc:docMk/>
            <pc:sldMk cId="581781326" sldId="354"/>
            <ac:spMk id="5" creationId="{CD7594A5-F9DC-9156-0584-523B0AA31588}"/>
          </ac:spMkLst>
        </pc:spChg>
        <pc:picChg chg="mod">
          <ac:chgData name="Nilufer K.B. AKBULUT" userId="e0631559338b0d9e" providerId="LiveId" clId="{40A88C14-FF33-461B-9971-44644E6DEAF2}" dt="2025-04-01T05:59:04.704" v="312" actId="1076"/>
          <ac:picMkLst>
            <pc:docMk/>
            <pc:sldMk cId="581781326" sldId="354"/>
            <ac:picMk id="4" creationId="{C5077658-AF64-1689-2D94-E3F0AE4B0947}"/>
          </ac:picMkLst>
        </pc:picChg>
        <pc:picChg chg="mod">
          <ac:chgData name="Nilufer K.B. AKBULUT" userId="e0631559338b0d9e" providerId="LiveId" clId="{40A88C14-FF33-461B-9971-44644E6DEAF2}" dt="2025-04-01T05:59:01.047" v="310" actId="1076"/>
          <ac:picMkLst>
            <pc:docMk/>
            <pc:sldMk cId="581781326" sldId="354"/>
            <ac:picMk id="6" creationId="{CA6A812B-7B23-C9A8-E6D7-A58D5B35CAC4}"/>
          </ac:picMkLst>
        </pc:picChg>
      </pc:sldChg>
      <pc:sldChg chg="addSp delSp modSp mod delAnim modAnim">
        <pc:chgData name="Nilufer K.B. AKBULUT" userId="e0631559338b0d9e" providerId="LiveId" clId="{40A88C14-FF33-461B-9971-44644E6DEAF2}" dt="2025-04-01T06:28:29.383" v="2242" actId="20577"/>
        <pc:sldMkLst>
          <pc:docMk/>
          <pc:sldMk cId="271703770" sldId="355"/>
        </pc:sldMkLst>
        <pc:spChg chg="mod">
          <ac:chgData name="Nilufer K.B. AKBULUT" userId="e0631559338b0d9e" providerId="LiveId" clId="{40A88C14-FF33-461B-9971-44644E6DEAF2}" dt="2025-04-01T06:02:20.223" v="407" actId="20577"/>
          <ac:spMkLst>
            <pc:docMk/>
            <pc:sldMk cId="271703770" sldId="355"/>
            <ac:spMk id="4" creationId="{B39E4D72-B2D9-91A1-0BB3-F8F74D822965}"/>
          </ac:spMkLst>
        </pc:spChg>
        <pc:spChg chg="add mod">
          <ac:chgData name="Nilufer K.B. AKBULUT" userId="e0631559338b0d9e" providerId="LiveId" clId="{40A88C14-FF33-461B-9971-44644E6DEAF2}" dt="2025-04-01T06:28:13.181" v="2225" actId="20577"/>
          <ac:spMkLst>
            <pc:docMk/>
            <pc:sldMk cId="271703770" sldId="355"/>
            <ac:spMk id="7" creationId="{ADE93182-18E1-B962-1858-D6DE65CCBD22}"/>
          </ac:spMkLst>
        </pc:spChg>
        <pc:spChg chg="add mod">
          <ac:chgData name="Nilufer K.B. AKBULUT" userId="e0631559338b0d9e" providerId="LiveId" clId="{40A88C14-FF33-461B-9971-44644E6DEAF2}" dt="2025-04-01T06:28:29.383" v="2242" actId="20577"/>
          <ac:spMkLst>
            <pc:docMk/>
            <pc:sldMk cId="271703770" sldId="355"/>
            <ac:spMk id="8" creationId="{48CB72C7-C7E1-19DB-EAC6-C9900BC7A115}"/>
          </ac:spMkLst>
        </pc:spChg>
        <pc:picChg chg="add mod">
          <ac:chgData name="Nilufer K.B. AKBULUT" userId="e0631559338b0d9e" providerId="LiveId" clId="{40A88C14-FF33-461B-9971-44644E6DEAF2}" dt="2025-04-01T06:04:09.670" v="430" actId="1076"/>
          <ac:picMkLst>
            <pc:docMk/>
            <pc:sldMk cId="271703770" sldId="355"/>
            <ac:picMk id="2" creationId="{4F0ECAE1-B356-523E-BC07-57FA75492B93}"/>
          </ac:picMkLst>
        </pc:picChg>
        <pc:picChg chg="add mod">
          <ac:chgData name="Nilufer K.B. AKBULUT" userId="e0631559338b0d9e" providerId="LiveId" clId="{40A88C14-FF33-461B-9971-44644E6DEAF2}" dt="2025-04-01T06:04:08.440" v="429" actId="1076"/>
          <ac:picMkLst>
            <pc:docMk/>
            <pc:sldMk cId="271703770" sldId="355"/>
            <ac:picMk id="3" creationId="{656E0DF1-9BAE-7A4A-F14A-C2DF6B78CB53}"/>
          </ac:picMkLst>
        </pc:picChg>
        <pc:picChg chg="del">
          <ac:chgData name="Nilufer K.B. AKBULUT" userId="e0631559338b0d9e" providerId="LiveId" clId="{40A88C14-FF33-461B-9971-44644E6DEAF2}" dt="2025-04-01T06:03:45.908" v="417" actId="478"/>
          <ac:picMkLst>
            <pc:docMk/>
            <pc:sldMk cId="271703770" sldId="355"/>
            <ac:picMk id="5" creationId="{48112A86-5938-9727-22F3-5CD5816BFB3F}"/>
          </ac:picMkLst>
        </pc:picChg>
        <pc:picChg chg="del">
          <ac:chgData name="Nilufer K.B. AKBULUT" userId="e0631559338b0d9e" providerId="LiveId" clId="{40A88C14-FF33-461B-9971-44644E6DEAF2}" dt="2025-04-01T06:03:52.733" v="418" actId="478"/>
          <ac:picMkLst>
            <pc:docMk/>
            <pc:sldMk cId="271703770" sldId="355"/>
            <ac:picMk id="6" creationId="{D72B443C-5292-E2FD-DB96-19A1D0A9722A}"/>
          </ac:picMkLst>
        </pc:picChg>
      </pc:sldChg>
      <pc:sldChg chg="del">
        <pc:chgData name="Nilufer K.B. AKBULUT" userId="e0631559338b0d9e" providerId="LiveId" clId="{40A88C14-FF33-461B-9971-44644E6DEAF2}" dt="2025-04-01T05:37:59.848" v="166" actId="47"/>
        <pc:sldMkLst>
          <pc:docMk/>
          <pc:sldMk cId="15746381" sldId="358"/>
        </pc:sldMkLst>
      </pc:sldChg>
      <pc:sldChg chg="addSp delSp modSp mod">
        <pc:chgData name="Nilufer K.B. AKBULUT" userId="e0631559338b0d9e" providerId="LiveId" clId="{40A88C14-FF33-461B-9971-44644E6DEAF2}" dt="2025-04-01T06:24:13.939" v="1810" actId="20577"/>
        <pc:sldMkLst>
          <pc:docMk/>
          <pc:sldMk cId="586284482" sldId="359"/>
        </pc:sldMkLst>
        <pc:spChg chg="add mod">
          <ac:chgData name="Nilufer K.B. AKBULUT" userId="e0631559338b0d9e" providerId="LiveId" clId="{40A88C14-FF33-461B-9971-44644E6DEAF2}" dt="2025-04-01T06:24:13.939" v="1810" actId="20577"/>
          <ac:spMkLst>
            <pc:docMk/>
            <pc:sldMk cId="586284482" sldId="359"/>
            <ac:spMk id="5" creationId="{E391714B-CD3E-D152-1B6D-02CA5AB87693}"/>
          </ac:spMkLst>
        </pc:spChg>
        <pc:spChg chg="mod">
          <ac:chgData name="Nilufer K.B. AKBULUT" userId="e0631559338b0d9e" providerId="LiveId" clId="{40A88C14-FF33-461B-9971-44644E6DEAF2}" dt="2025-04-01T05:38:49.396" v="178" actId="1076"/>
          <ac:spMkLst>
            <pc:docMk/>
            <pc:sldMk cId="586284482" sldId="359"/>
            <ac:spMk id="40" creationId="{592E4B3F-B3F0-3809-4A3B-F3A6D15B9363}"/>
          </ac:spMkLst>
        </pc:spChg>
        <pc:spChg chg="mod">
          <ac:chgData name="Nilufer K.B. AKBULUT" userId="e0631559338b0d9e" providerId="LiveId" clId="{40A88C14-FF33-461B-9971-44644E6DEAF2}" dt="2025-04-01T05:38:49.396" v="178" actId="1076"/>
          <ac:spMkLst>
            <pc:docMk/>
            <pc:sldMk cId="586284482" sldId="359"/>
            <ac:spMk id="41" creationId="{B97D59E3-4CD3-E79E-9225-D34CD9D531CC}"/>
          </ac:spMkLst>
        </pc:spChg>
        <pc:spChg chg="mod">
          <ac:chgData name="Nilufer K.B. AKBULUT" userId="e0631559338b0d9e" providerId="LiveId" clId="{40A88C14-FF33-461B-9971-44644E6DEAF2}" dt="2025-04-01T05:38:49.396" v="178" actId="1076"/>
          <ac:spMkLst>
            <pc:docMk/>
            <pc:sldMk cId="586284482" sldId="359"/>
            <ac:spMk id="44" creationId="{9057DA2C-1F13-E761-1FB1-839AAF5A5A5A}"/>
          </ac:spMkLst>
        </pc:spChg>
        <pc:spChg chg="mod">
          <ac:chgData name="Nilufer K.B. AKBULUT" userId="e0631559338b0d9e" providerId="LiveId" clId="{40A88C14-FF33-461B-9971-44644E6DEAF2}" dt="2025-04-01T05:38:49.396" v="178" actId="1076"/>
          <ac:spMkLst>
            <pc:docMk/>
            <pc:sldMk cId="586284482" sldId="359"/>
            <ac:spMk id="45" creationId="{AAD0DF4B-9226-F54E-E189-DDB0CF8BC543}"/>
          </ac:spMkLst>
        </pc:spChg>
        <pc:spChg chg="mod">
          <ac:chgData name="Nilufer K.B. AKBULUT" userId="e0631559338b0d9e" providerId="LiveId" clId="{40A88C14-FF33-461B-9971-44644E6DEAF2}" dt="2025-04-01T05:38:49.396" v="178" actId="1076"/>
          <ac:spMkLst>
            <pc:docMk/>
            <pc:sldMk cId="586284482" sldId="359"/>
            <ac:spMk id="53" creationId="{E3B19CEB-9401-2AE9-3CDD-757ADC248CDE}"/>
          </ac:spMkLst>
        </pc:spChg>
        <pc:spChg chg="mod">
          <ac:chgData name="Nilufer K.B. AKBULUT" userId="e0631559338b0d9e" providerId="LiveId" clId="{40A88C14-FF33-461B-9971-44644E6DEAF2}" dt="2025-04-01T05:38:49.396" v="178" actId="1076"/>
          <ac:spMkLst>
            <pc:docMk/>
            <pc:sldMk cId="586284482" sldId="359"/>
            <ac:spMk id="55" creationId="{CA9FB717-79CD-1BCF-20BF-1A0E86A09FA1}"/>
          </ac:spMkLst>
        </pc:spChg>
        <pc:spChg chg="mod">
          <ac:chgData name="Nilufer K.B. AKBULUT" userId="e0631559338b0d9e" providerId="LiveId" clId="{40A88C14-FF33-461B-9971-44644E6DEAF2}" dt="2025-04-01T05:38:49.396" v="178" actId="1076"/>
          <ac:spMkLst>
            <pc:docMk/>
            <pc:sldMk cId="586284482" sldId="359"/>
            <ac:spMk id="60" creationId="{10AC1748-0629-1DE9-015C-B7FFA0C0D4DC}"/>
          </ac:spMkLst>
        </pc:spChg>
        <pc:spChg chg="mod">
          <ac:chgData name="Nilufer K.B. AKBULUT" userId="e0631559338b0d9e" providerId="LiveId" clId="{40A88C14-FF33-461B-9971-44644E6DEAF2}" dt="2025-04-01T05:38:49.396" v="178" actId="1076"/>
          <ac:spMkLst>
            <pc:docMk/>
            <pc:sldMk cId="586284482" sldId="359"/>
            <ac:spMk id="61" creationId="{56D2C049-074B-CA49-41DB-12B0B3E2AD64}"/>
          </ac:spMkLst>
        </pc:spChg>
        <pc:spChg chg="mod">
          <ac:chgData name="Nilufer K.B. AKBULUT" userId="e0631559338b0d9e" providerId="LiveId" clId="{40A88C14-FF33-461B-9971-44644E6DEAF2}" dt="2025-04-01T05:38:49.396" v="178" actId="1076"/>
          <ac:spMkLst>
            <pc:docMk/>
            <pc:sldMk cId="586284482" sldId="359"/>
            <ac:spMk id="62" creationId="{31C774DD-77FA-3C71-8BA8-1EF634C4C324}"/>
          </ac:spMkLst>
        </pc:spChg>
        <pc:spChg chg="mod">
          <ac:chgData name="Nilufer K.B. AKBULUT" userId="e0631559338b0d9e" providerId="LiveId" clId="{40A88C14-FF33-461B-9971-44644E6DEAF2}" dt="2025-04-01T05:38:49.396" v="178" actId="1076"/>
          <ac:spMkLst>
            <pc:docMk/>
            <pc:sldMk cId="586284482" sldId="359"/>
            <ac:spMk id="68" creationId="{D6D51AC1-DB04-9025-5095-E07B2CF9E2DD}"/>
          </ac:spMkLst>
        </pc:spChg>
        <pc:grpChg chg="del">
          <ac:chgData name="Nilufer K.B. AKBULUT" userId="e0631559338b0d9e" providerId="LiveId" clId="{40A88C14-FF33-461B-9971-44644E6DEAF2}" dt="2025-04-01T05:38:53.171" v="179" actId="478"/>
          <ac:grpSpMkLst>
            <pc:docMk/>
            <pc:sldMk cId="586284482" sldId="359"/>
            <ac:grpSpMk id="37" creationId="{691F0838-9ECB-0907-F0F9-BC58EA8D80D1}"/>
          </ac:grpSpMkLst>
        </pc:grpChg>
        <pc:picChg chg="mod">
          <ac:chgData name="Nilufer K.B. AKBULUT" userId="e0631559338b0d9e" providerId="LiveId" clId="{40A88C14-FF33-461B-9971-44644E6DEAF2}" dt="2025-04-01T06:23:41.922" v="1733" actId="1076"/>
          <ac:picMkLst>
            <pc:docMk/>
            <pc:sldMk cId="586284482" sldId="359"/>
            <ac:picMk id="4" creationId="{A1193050-68C4-2CCB-C25B-1DDCDEE175E9}"/>
          </ac:picMkLst>
        </pc:picChg>
      </pc:sldChg>
      <pc:sldChg chg="addSp delSp modSp add mod ord delAnim">
        <pc:chgData name="Nilufer K.B. AKBULUT" userId="e0631559338b0d9e" providerId="LiveId" clId="{40A88C14-FF33-461B-9971-44644E6DEAF2}" dt="2025-04-01T05:32:05.291" v="76" actId="1076"/>
        <pc:sldMkLst>
          <pc:docMk/>
          <pc:sldMk cId="2497279546" sldId="360"/>
        </pc:sldMkLst>
        <pc:spChg chg="mod">
          <ac:chgData name="Nilufer K.B. AKBULUT" userId="e0631559338b0d9e" providerId="LiveId" clId="{40A88C14-FF33-461B-9971-44644E6DEAF2}" dt="2025-04-01T05:32:05.291" v="76" actId="1076"/>
          <ac:spMkLst>
            <pc:docMk/>
            <pc:sldMk cId="2497279546" sldId="360"/>
            <ac:spMk id="3" creationId="{FE46B909-AB05-977C-4B50-8C81E80B5DAF}"/>
          </ac:spMkLst>
        </pc:spChg>
        <pc:spChg chg="del mod">
          <ac:chgData name="Nilufer K.B. AKBULUT" userId="e0631559338b0d9e" providerId="LiveId" clId="{40A88C14-FF33-461B-9971-44644E6DEAF2}" dt="2025-04-01T05:31:57.312" v="74" actId="21"/>
          <ac:spMkLst>
            <pc:docMk/>
            <pc:sldMk cId="2497279546" sldId="360"/>
            <ac:spMk id="4" creationId="{342C2C81-8FA2-4202-09D9-BCD56236F85D}"/>
          </ac:spMkLst>
        </pc:spChg>
        <pc:spChg chg="del">
          <ac:chgData name="Nilufer K.B. AKBULUT" userId="e0631559338b0d9e" providerId="LiveId" clId="{40A88C14-FF33-461B-9971-44644E6DEAF2}" dt="2025-04-01T05:11:38.023" v="8" actId="478"/>
          <ac:spMkLst>
            <pc:docMk/>
            <pc:sldMk cId="2497279546" sldId="360"/>
            <ac:spMk id="5" creationId="{B38E9D5E-E34A-B5B3-1FF0-FBF962D2AF78}"/>
          </ac:spMkLst>
        </pc:spChg>
        <pc:spChg chg="mod">
          <ac:chgData name="Nilufer K.B. AKBULUT" userId="e0631559338b0d9e" providerId="LiveId" clId="{40A88C14-FF33-461B-9971-44644E6DEAF2}" dt="2025-04-01T05:32:05.291" v="76" actId="1076"/>
          <ac:spMkLst>
            <pc:docMk/>
            <pc:sldMk cId="2497279546" sldId="360"/>
            <ac:spMk id="6" creationId="{1389E0F2-77AD-6F98-F4AA-D7BFAF6E0F41}"/>
          </ac:spMkLst>
        </pc:spChg>
        <pc:spChg chg="del">
          <ac:chgData name="Nilufer K.B. AKBULUT" userId="e0631559338b0d9e" providerId="LiveId" clId="{40A88C14-FF33-461B-9971-44644E6DEAF2}" dt="2025-04-01T05:11:39.352" v="9" actId="478"/>
          <ac:spMkLst>
            <pc:docMk/>
            <pc:sldMk cId="2497279546" sldId="360"/>
            <ac:spMk id="7" creationId="{84B6303E-06C2-3637-8404-0E1731011044}"/>
          </ac:spMkLst>
        </pc:spChg>
        <pc:spChg chg="mod">
          <ac:chgData name="Nilufer K.B. AKBULUT" userId="e0631559338b0d9e" providerId="LiveId" clId="{40A88C14-FF33-461B-9971-44644E6DEAF2}" dt="2025-04-01T05:32:05.291" v="76" actId="1076"/>
          <ac:spMkLst>
            <pc:docMk/>
            <pc:sldMk cId="2497279546" sldId="360"/>
            <ac:spMk id="8" creationId="{373EB6E6-7B9D-1A68-403C-E274568DDD36}"/>
          </ac:spMkLst>
        </pc:spChg>
        <pc:spChg chg="add del">
          <ac:chgData name="Nilufer K.B. AKBULUT" userId="e0631559338b0d9e" providerId="LiveId" clId="{40A88C14-FF33-461B-9971-44644E6DEAF2}" dt="2025-04-01T05:12:04.457" v="15" actId="22"/>
          <ac:spMkLst>
            <pc:docMk/>
            <pc:sldMk cId="2497279546" sldId="360"/>
            <ac:spMk id="9" creationId="{E4014CE9-70B1-8A19-209D-5E50FD2C04BE}"/>
          </ac:spMkLst>
        </pc:spChg>
        <pc:spChg chg="mod">
          <ac:chgData name="Nilufer K.B. AKBULUT" userId="e0631559338b0d9e" providerId="LiveId" clId="{40A88C14-FF33-461B-9971-44644E6DEAF2}" dt="2025-04-01T05:32:05.291" v="76" actId="1076"/>
          <ac:spMkLst>
            <pc:docMk/>
            <pc:sldMk cId="2497279546" sldId="360"/>
            <ac:spMk id="10" creationId="{455EC07B-7346-EF1D-BB55-3D751B8FAEE5}"/>
          </ac:spMkLst>
        </pc:spChg>
        <pc:spChg chg="mod">
          <ac:chgData name="Nilufer K.B. AKBULUT" userId="e0631559338b0d9e" providerId="LiveId" clId="{40A88C14-FF33-461B-9971-44644E6DEAF2}" dt="2025-04-01T05:32:05.291" v="76" actId="1076"/>
          <ac:spMkLst>
            <pc:docMk/>
            <pc:sldMk cId="2497279546" sldId="360"/>
            <ac:spMk id="11" creationId="{596EC91F-040F-20C1-5F15-612357C96DC7}"/>
          </ac:spMkLst>
        </pc:spChg>
        <pc:spChg chg="mod">
          <ac:chgData name="Nilufer K.B. AKBULUT" userId="e0631559338b0d9e" providerId="LiveId" clId="{40A88C14-FF33-461B-9971-44644E6DEAF2}" dt="2025-04-01T05:32:05.291" v="76" actId="1076"/>
          <ac:spMkLst>
            <pc:docMk/>
            <pc:sldMk cId="2497279546" sldId="360"/>
            <ac:spMk id="12" creationId="{2889C4A2-6E63-72CD-5122-57EBBD263CB4}"/>
          </ac:spMkLst>
        </pc:spChg>
        <pc:spChg chg="mod">
          <ac:chgData name="Nilufer K.B. AKBULUT" userId="e0631559338b0d9e" providerId="LiveId" clId="{40A88C14-FF33-461B-9971-44644E6DEAF2}" dt="2025-04-01T05:32:05.291" v="76" actId="1076"/>
          <ac:spMkLst>
            <pc:docMk/>
            <pc:sldMk cId="2497279546" sldId="360"/>
            <ac:spMk id="13" creationId="{F0AB5097-07BF-9A0C-C50D-8260AD7CD193}"/>
          </ac:spMkLst>
        </pc:spChg>
        <pc:spChg chg="mod">
          <ac:chgData name="Nilufer K.B. AKBULUT" userId="e0631559338b0d9e" providerId="LiveId" clId="{40A88C14-FF33-461B-9971-44644E6DEAF2}" dt="2025-04-01T05:32:05.291" v="76" actId="1076"/>
          <ac:spMkLst>
            <pc:docMk/>
            <pc:sldMk cId="2497279546" sldId="360"/>
            <ac:spMk id="14" creationId="{8F8B1F9B-2D1D-7525-D2D3-C905D9794261}"/>
          </ac:spMkLst>
        </pc:spChg>
        <pc:spChg chg="add mod">
          <ac:chgData name="Nilufer K.B. AKBULUT" userId="e0631559338b0d9e" providerId="LiveId" clId="{40A88C14-FF33-461B-9971-44644E6DEAF2}" dt="2025-04-01T05:32:05.291" v="76" actId="1076"/>
          <ac:spMkLst>
            <pc:docMk/>
            <pc:sldMk cId="2497279546" sldId="360"/>
            <ac:spMk id="15" creationId="{1B3FD80E-FD55-20EF-7F35-C51441BC3EBC}"/>
          </ac:spMkLst>
        </pc:spChg>
        <pc:spChg chg="mod">
          <ac:chgData name="Nilufer K.B. AKBULUT" userId="e0631559338b0d9e" providerId="LiveId" clId="{40A88C14-FF33-461B-9971-44644E6DEAF2}" dt="2025-04-01T05:32:05.291" v="76" actId="1076"/>
          <ac:spMkLst>
            <pc:docMk/>
            <pc:sldMk cId="2497279546" sldId="360"/>
            <ac:spMk id="16" creationId="{10FAE154-F9A7-5303-4526-CFA32E89299E}"/>
          </ac:spMkLst>
        </pc:spChg>
        <pc:spChg chg="mod">
          <ac:chgData name="Nilufer K.B. AKBULUT" userId="e0631559338b0d9e" providerId="LiveId" clId="{40A88C14-FF33-461B-9971-44644E6DEAF2}" dt="2025-04-01T05:13:17.021" v="44" actId="1076"/>
          <ac:spMkLst>
            <pc:docMk/>
            <pc:sldMk cId="2497279546" sldId="360"/>
            <ac:spMk id="17" creationId="{7D81D755-57F7-89EA-8F6C-FB3C3544F7BA}"/>
          </ac:spMkLst>
        </pc:spChg>
        <pc:spChg chg="mod">
          <ac:chgData name="Nilufer K.B. AKBULUT" userId="e0631559338b0d9e" providerId="LiveId" clId="{40A88C14-FF33-461B-9971-44644E6DEAF2}" dt="2025-04-01T05:11:11.294" v="2" actId="1076"/>
          <ac:spMkLst>
            <pc:docMk/>
            <pc:sldMk cId="2497279546" sldId="360"/>
            <ac:spMk id="74" creationId="{BA2B1FEA-EFEC-5308-F75D-EDD0D7F45B96}"/>
          </ac:spMkLst>
        </pc:spChg>
      </pc:sldChg>
      <pc:sldChg chg="addSp delSp modSp add mod delAnim modAnim">
        <pc:chgData name="Nilufer K.B. AKBULUT" userId="e0631559338b0d9e" providerId="LiveId" clId="{40A88C14-FF33-461B-9971-44644E6DEAF2}" dt="2025-04-01T06:10:08.407" v="529" actId="1076"/>
        <pc:sldMkLst>
          <pc:docMk/>
          <pc:sldMk cId="2140106026" sldId="361"/>
        </pc:sldMkLst>
        <pc:spChg chg="del">
          <ac:chgData name="Nilufer K.B. AKBULUT" userId="e0631559338b0d9e" providerId="LiveId" clId="{40A88C14-FF33-461B-9971-44644E6DEAF2}" dt="2025-04-01T05:13:42.934" v="51" actId="478"/>
          <ac:spMkLst>
            <pc:docMk/>
            <pc:sldMk cId="2140106026" sldId="361"/>
            <ac:spMk id="3" creationId="{7849C602-7C13-45DE-1887-A42640C8D182}"/>
          </ac:spMkLst>
        </pc:spChg>
        <pc:spChg chg="del">
          <ac:chgData name="Nilufer K.B. AKBULUT" userId="e0631559338b0d9e" providerId="LiveId" clId="{40A88C14-FF33-461B-9971-44644E6DEAF2}" dt="2025-04-01T05:13:44.379" v="52" actId="478"/>
          <ac:spMkLst>
            <pc:docMk/>
            <pc:sldMk cId="2140106026" sldId="361"/>
            <ac:spMk id="4" creationId="{7A735DDA-E737-5DB1-06B0-426D8E78DA2A}"/>
          </ac:spMkLst>
        </pc:spChg>
        <pc:spChg chg="mod">
          <ac:chgData name="Nilufer K.B. AKBULUT" userId="e0631559338b0d9e" providerId="LiveId" clId="{40A88C14-FF33-461B-9971-44644E6DEAF2}" dt="2025-04-01T05:33:00.684" v="97" actId="1076"/>
          <ac:spMkLst>
            <pc:docMk/>
            <pc:sldMk cId="2140106026" sldId="361"/>
            <ac:spMk id="5" creationId="{666A0C57-CD7D-A56E-2374-FD21CFD354F4}"/>
          </ac:spMkLst>
        </pc:spChg>
        <pc:spChg chg="del">
          <ac:chgData name="Nilufer K.B. AKBULUT" userId="e0631559338b0d9e" providerId="LiveId" clId="{40A88C14-FF33-461B-9971-44644E6DEAF2}" dt="2025-04-01T05:13:42.934" v="51" actId="478"/>
          <ac:spMkLst>
            <pc:docMk/>
            <pc:sldMk cId="2140106026" sldId="361"/>
            <ac:spMk id="6" creationId="{416E9499-E80C-E22A-FBD9-1D310EDD979C}"/>
          </ac:spMkLst>
        </pc:spChg>
        <pc:spChg chg="mod">
          <ac:chgData name="Nilufer K.B. AKBULUT" userId="e0631559338b0d9e" providerId="LiveId" clId="{40A88C14-FF33-461B-9971-44644E6DEAF2}" dt="2025-04-01T05:33:04.221" v="98" actId="1076"/>
          <ac:spMkLst>
            <pc:docMk/>
            <pc:sldMk cId="2140106026" sldId="361"/>
            <ac:spMk id="7" creationId="{C60B706F-619B-4A49-9071-913B1A04476C}"/>
          </ac:spMkLst>
        </pc:spChg>
        <pc:spChg chg="del">
          <ac:chgData name="Nilufer K.B. AKBULUT" userId="e0631559338b0d9e" providerId="LiveId" clId="{40A88C14-FF33-461B-9971-44644E6DEAF2}" dt="2025-04-01T05:13:42.934" v="51" actId="478"/>
          <ac:spMkLst>
            <pc:docMk/>
            <pc:sldMk cId="2140106026" sldId="361"/>
            <ac:spMk id="8" creationId="{835294CD-9409-576F-39CF-306AB3ED383A}"/>
          </ac:spMkLst>
        </pc:spChg>
        <pc:spChg chg="del">
          <ac:chgData name="Nilufer K.B. AKBULUT" userId="e0631559338b0d9e" providerId="LiveId" clId="{40A88C14-FF33-461B-9971-44644E6DEAF2}" dt="2025-04-01T05:13:42.934" v="51" actId="478"/>
          <ac:spMkLst>
            <pc:docMk/>
            <pc:sldMk cId="2140106026" sldId="361"/>
            <ac:spMk id="10" creationId="{50968B64-6DC6-0C10-C43F-B0A389989060}"/>
          </ac:spMkLst>
        </pc:spChg>
        <pc:spChg chg="del">
          <ac:chgData name="Nilufer K.B. AKBULUT" userId="e0631559338b0d9e" providerId="LiveId" clId="{40A88C14-FF33-461B-9971-44644E6DEAF2}" dt="2025-04-01T05:13:42.934" v="51" actId="478"/>
          <ac:spMkLst>
            <pc:docMk/>
            <pc:sldMk cId="2140106026" sldId="361"/>
            <ac:spMk id="11" creationId="{55E30665-DC73-5DEF-111D-6D501FA07A55}"/>
          </ac:spMkLst>
        </pc:spChg>
        <pc:spChg chg="del">
          <ac:chgData name="Nilufer K.B. AKBULUT" userId="e0631559338b0d9e" providerId="LiveId" clId="{40A88C14-FF33-461B-9971-44644E6DEAF2}" dt="2025-04-01T05:13:42.934" v="51" actId="478"/>
          <ac:spMkLst>
            <pc:docMk/>
            <pc:sldMk cId="2140106026" sldId="361"/>
            <ac:spMk id="12" creationId="{C488F6E7-48BF-15F7-8CFC-474FB4A1E033}"/>
          </ac:spMkLst>
        </pc:spChg>
        <pc:spChg chg="del">
          <ac:chgData name="Nilufer K.B. AKBULUT" userId="e0631559338b0d9e" providerId="LiveId" clId="{40A88C14-FF33-461B-9971-44644E6DEAF2}" dt="2025-04-01T05:13:42.934" v="51" actId="478"/>
          <ac:spMkLst>
            <pc:docMk/>
            <pc:sldMk cId="2140106026" sldId="361"/>
            <ac:spMk id="13" creationId="{E0E23DE4-125E-E7AE-7E8D-9482E6719ECE}"/>
          </ac:spMkLst>
        </pc:spChg>
        <pc:spChg chg="del">
          <ac:chgData name="Nilufer K.B. AKBULUT" userId="e0631559338b0d9e" providerId="LiveId" clId="{40A88C14-FF33-461B-9971-44644E6DEAF2}" dt="2025-04-01T05:13:42.934" v="51" actId="478"/>
          <ac:spMkLst>
            <pc:docMk/>
            <pc:sldMk cId="2140106026" sldId="361"/>
            <ac:spMk id="14" creationId="{ACA26594-51BE-90B2-0A62-AA61B1C03833}"/>
          </ac:spMkLst>
        </pc:spChg>
        <pc:spChg chg="del">
          <ac:chgData name="Nilufer K.B. AKBULUT" userId="e0631559338b0d9e" providerId="LiveId" clId="{40A88C14-FF33-461B-9971-44644E6DEAF2}" dt="2025-04-01T05:13:42.934" v="51" actId="478"/>
          <ac:spMkLst>
            <pc:docMk/>
            <pc:sldMk cId="2140106026" sldId="361"/>
            <ac:spMk id="16" creationId="{16D88DCB-A511-A9BC-C5EA-1D713800B6D4}"/>
          </ac:spMkLst>
        </pc:spChg>
        <pc:spChg chg="del">
          <ac:chgData name="Nilufer K.B. AKBULUT" userId="e0631559338b0d9e" providerId="LiveId" clId="{40A88C14-FF33-461B-9971-44644E6DEAF2}" dt="2025-04-01T05:13:42.934" v="51" actId="478"/>
          <ac:spMkLst>
            <pc:docMk/>
            <pc:sldMk cId="2140106026" sldId="361"/>
            <ac:spMk id="17" creationId="{B020DB2C-BFD4-CC1C-5D54-A746DE712642}"/>
          </ac:spMkLst>
        </pc:spChg>
        <pc:spChg chg="add mod">
          <ac:chgData name="Nilufer K.B. AKBULUT" userId="e0631559338b0d9e" providerId="LiveId" clId="{40A88C14-FF33-461B-9971-44644E6DEAF2}" dt="2025-04-01T06:10:08.407" v="529" actId="1076"/>
          <ac:spMkLst>
            <pc:docMk/>
            <pc:sldMk cId="2140106026" sldId="361"/>
            <ac:spMk id="18" creationId="{A98BC9C8-491C-25D0-07DD-6B0ABE4F3712}"/>
          </ac:spMkLst>
        </pc:spChg>
        <pc:spChg chg="add mod">
          <ac:chgData name="Nilufer K.B. AKBULUT" userId="e0631559338b0d9e" providerId="LiveId" clId="{40A88C14-FF33-461B-9971-44644E6DEAF2}" dt="2025-04-01T05:32:57.845" v="96" actId="14100"/>
          <ac:spMkLst>
            <pc:docMk/>
            <pc:sldMk cId="2140106026" sldId="361"/>
            <ac:spMk id="19" creationId="{342C2C81-8FA2-4202-09D9-BCD56236F85D}"/>
          </ac:spMkLst>
        </pc:spChg>
        <pc:picChg chg="add mod">
          <ac:chgData name="Nilufer K.B. AKBULUT" userId="e0631559338b0d9e" providerId="LiveId" clId="{40A88C14-FF33-461B-9971-44644E6DEAF2}" dt="2025-04-01T06:10:06.767" v="528" actId="1076"/>
          <ac:picMkLst>
            <pc:docMk/>
            <pc:sldMk cId="2140106026" sldId="361"/>
            <ac:picMk id="9" creationId="{906CC820-FC72-BD43-8E57-57A7F1C6ADE0}"/>
          </ac:picMkLst>
        </pc:picChg>
      </pc:sldChg>
      <pc:sldChg chg="addSp delSp modSp add mod ord modAnim">
        <pc:chgData name="Nilufer K.B. AKBULUT" userId="e0631559338b0d9e" providerId="LiveId" clId="{40A88C14-FF33-461B-9971-44644E6DEAF2}" dt="2025-04-01T06:27:45.731" v="2171"/>
        <pc:sldMkLst>
          <pc:docMk/>
          <pc:sldMk cId="3033071293" sldId="362"/>
        </pc:sldMkLst>
        <pc:spChg chg="mod">
          <ac:chgData name="Nilufer K.B. AKBULUT" userId="e0631559338b0d9e" providerId="LiveId" clId="{40A88C14-FF33-461B-9971-44644E6DEAF2}" dt="2025-04-01T06:00:02.333" v="324" actId="20577"/>
          <ac:spMkLst>
            <pc:docMk/>
            <pc:sldMk cId="3033071293" sldId="362"/>
            <ac:spMk id="5" creationId="{72466EAB-95FE-92BE-B464-55AE76872A27}"/>
          </ac:spMkLst>
        </pc:spChg>
        <pc:spChg chg="add mod">
          <ac:chgData name="Nilufer K.B. AKBULUT" userId="e0631559338b0d9e" providerId="LiveId" clId="{40A88C14-FF33-461B-9971-44644E6DEAF2}" dt="2025-04-01T06:01:23.954" v="362" actId="1076"/>
          <ac:spMkLst>
            <pc:docMk/>
            <pc:sldMk cId="3033071293" sldId="362"/>
            <ac:spMk id="8" creationId="{C17542C0-3EDE-0A8C-1856-35A874C78DFF}"/>
          </ac:spMkLst>
        </pc:spChg>
        <pc:spChg chg="add mod">
          <ac:chgData name="Nilufer K.B. AKBULUT" userId="e0631559338b0d9e" providerId="LiveId" clId="{40A88C14-FF33-461B-9971-44644E6DEAF2}" dt="2025-04-01T06:01:15.758" v="359" actId="14100"/>
          <ac:spMkLst>
            <pc:docMk/>
            <pc:sldMk cId="3033071293" sldId="362"/>
            <ac:spMk id="9" creationId="{84A89657-1722-C0B2-B3BD-DDFA8D7BC217}"/>
          </ac:spMkLst>
        </pc:spChg>
        <pc:spChg chg="add mod">
          <ac:chgData name="Nilufer K.B. AKBULUT" userId="e0631559338b0d9e" providerId="LiveId" clId="{40A88C14-FF33-461B-9971-44644E6DEAF2}" dt="2025-04-01T06:07:03.251" v="444" actId="1076"/>
          <ac:spMkLst>
            <pc:docMk/>
            <pc:sldMk cId="3033071293" sldId="362"/>
            <ac:spMk id="10" creationId="{8536FE7F-AC83-75F8-11DA-76D58C1715EC}"/>
          </ac:spMkLst>
        </pc:spChg>
        <pc:spChg chg="add mod">
          <ac:chgData name="Nilufer K.B. AKBULUT" userId="e0631559338b0d9e" providerId="LiveId" clId="{40A88C14-FF33-461B-9971-44644E6DEAF2}" dt="2025-04-01T06:01:28.275" v="364" actId="1076"/>
          <ac:spMkLst>
            <pc:docMk/>
            <pc:sldMk cId="3033071293" sldId="362"/>
            <ac:spMk id="11" creationId="{5B3F9DA8-DC46-EDB6-EE73-30478A4A119B}"/>
          </ac:spMkLst>
        </pc:spChg>
        <pc:spChg chg="add mod">
          <ac:chgData name="Nilufer K.B. AKBULUT" userId="e0631559338b0d9e" providerId="LiveId" clId="{40A88C14-FF33-461B-9971-44644E6DEAF2}" dt="2025-04-01T06:27:13.721" v="2154" actId="120"/>
          <ac:spMkLst>
            <pc:docMk/>
            <pc:sldMk cId="3033071293" sldId="362"/>
            <ac:spMk id="12" creationId="{85FE47A3-1DCD-AACB-1F69-D87247BF8188}"/>
          </ac:spMkLst>
        </pc:spChg>
        <pc:spChg chg="add mod">
          <ac:chgData name="Nilufer K.B. AKBULUT" userId="e0631559338b0d9e" providerId="LiveId" clId="{40A88C14-FF33-461B-9971-44644E6DEAF2}" dt="2025-04-01T06:27:31.766" v="2167" actId="1076"/>
          <ac:spMkLst>
            <pc:docMk/>
            <pc:sldMk cId="3033071293" sldId="362"/>
            <ac:spMk id="13" creationId="{4A99B954-3CD7-E12F-60F3-3CA6CF8A1CA5}"/>
          </ac:spMkLst>
        </pc:spChg>
        <pc:picChg chg="add del mod">
          <ac:chgData name="Nilufer K.B. AKBULUT" userId="e0631559338b0d9e" providerId="LiveId" clId="{40A88C14-FF33-461B-9971-44644E6DEAF2}" dt="2025-04-01T06:00:56.018" v="349" actId="478"/>
          <ac:picMkLst>
            <pc:docMk/>
            <pc:sldMk cId="3033071293" sldId="362"/>
            <ac:picMk id="2" creationId="{D00C7EF8-DB9C-C5A4-2802-A9994F871821}"/>
          </ac:picMkLst>
        </pc:picChg>
        <pc:picChg chg="add mod">
          <ac:chgData name="Nilufer K.B. AKBULUT" userId="e0631559338b0d9e" providerId="LiveId" clId="{40A88C14-FF33-461B-9971-44644E6DEAF2}" dt="2025-04-01T06:26:35.856" v="2076" actId="1076"/>
          <ac:picMkLst>
            <pc:docMk/>
            <pc:sldMk cId="3033071293" sldId="362"/>
            <ac:picMk id="3" creationId="{EAD6FBCD-AD98-6AD1-2426-D92C111057E8}"/>
          </ac:picMkLst>
        </pc:picChg>
        <pc:picChg chg="del">
          <ac:chgData name="Nilufer K.B. AKBULUT" userId="e0631559338b0d9e" providerId="LiveId" clId="{40A88C14-FF33-461B-9971-44644E6DEAF2}" dt="2025-04-01T05:59:56.105" v="315" actId="478"/>
          <ac:picMkLst>
            <pc:docMk/>
            <pc:sldMk cId="3033071293" sldId="362"/>
            <ac:picMk id="4" creationId="{8E254713-5C7E-F1EA-B80E-510829F8177B}"/>
          </ac:picMkLst>
        </pc:picChg>
        <pc:picChg chg="del">
          <ac:chgData name="Nilufer K.B. AKBULUT" userId="e0631559338b0d9e" providerId="LiveId" clId="{40A88C14-FF33-461B-9971-44644E6DEAF2}" dt="2025-04-01T05:59:55.446" v="314" actId="478"/>
          <ac:picMkLst>
            <pc:docMk/>
            <pc:sldMk cId="3033071293" sldId="362"/>
            <ac:picMk id="6" creationId="{0CFBEB80-FABA-2053-D962-768920ADE9FC}"/>
          </ac:picMkLst>
        </pc:picChg>
        <pc:picChg chg="add mod">
          <ac:chgData name="Nilufer K.B. AKBULUT" userId="e0631559338b0d9e" providerId="LiveId" clId="{40A88C14-FF33-461B-9971-44644E6DEAF2}" dt="2025-04-01T06:26:39.152" v="2077" actId="1076"/>
          <ac:picMkLst>
            <pc:docMk/>
            <pc:sldMk cId="3033071293" sldId="362"/>
            <ac:picMk id="7" creationId="{D9A491B1-EEF3-8C0F-A1FC-A08D3505C74E}"/>
          </ac:picMkLst>
        </pc:picChg>
      </pc:sldChg>
      <pc:sldMasterChg chg="delSldLayout">
        <pc:chgData name="Nilufer K.B. AKBULUT" userId="e0631559338b0d9e" providerId="LiveId" clId="{40A88C14-FF33-461B-9971-44644E6DEAF2}" dt="2025-04-01T06:07:13.376" v="445" actId="47"/>
        <pc:sldMasterMkLst>
          <pc:docMk/>
          <pc:sldMasterMk cId="0" sldId="2147483654"/>
        </pc:sldMasterMkLst>
        <pc:sldLayoutChg chg="del">
          <pc:chgData name="Nilufer K.B. AKBULUT" userId="e0631559338b0d9e" providerId="LiveId" clId="{40A88C14-FF33-461B-9971-44644E6DEAF2}" dt="2025-04-01T06:07:13.376" v="445" actId="47"/>
          <pc:sldLayoutMkLst>
            <pc:docMk/>
            <pc:sldMasterMk cId="0" sldId="2147483654"/>
            <pc:sldLayoutMk cId="0" sldId="2147483651"/>
          </pc:sldLayoutMkLst>
        </pc:sldLayoutChg>
      </pc:sldMasterChg>
    </pc:docChg>
  </pc:docChgLst>
  <pc:docChgLst>
    <pc:chgData name="Nilufer K.B. AKBULUT" userId="e0631559338b0d9e" providerId="LiveId" clId="{29EB817C-32D0-4FE7-AA99-5DDEEA54B08A}"/>
    <pc:docChg chg="undo custSel addSld delSld modSld sldOrd">
      <pc:chgData name="Nilufer K.B. AKBULUT" userId="e0631559338b0d9e" providerId="LiveId" clId="{29EB817C-32D0-4FE7-AA99-5DDEEA54B08A}" dt="2025-04-01T05:08:46.365" v="9292"/>
      <pc:docMkLst>
        <pc:docMk/>
      </pc:docMkLst>
      <pc:sldChg chg="addSp modSp mod">
        <pc:chgData name="Nilufer K.B. AKBULUT" userId="e0631559338b0d9e" providerId="LiveId" clId="{29EB817C-32D0-4FE7-AA99-5DDEEA54B08A}" dt="2025-03-26T23:03:54.414" v="456" actId="20577"/>
        <pc:sldMkLst>
          <pc:docMk/>
          <pc:sldMk cId="0" sldId="256"/>
        </pc:sldMkLst>
        <pc:spChg chg="add mod">
          <ac:chgData name="Nilufer K.B. AKBULUT" userId="e0631559338b0d9e" providerId="LiveId" clId="{29EB817C-32D0-4FE7-AA99-5DDEEA54B08A}" dt="2025-03-26T22:51:35.333" v="97" actId="20577"/>
          <ac:spMkLst>
            <pc:docMk/>
            <pc:sldMk cId="0" sldId="256"/>
            <ac:spMk id="2" creationId="{13342109-3786-6C89-9ECD-211679E2655C}"/>
          </ac:spMkLst>
        </pc:spChg>
        <pc:spChg chg="mod">
          <ac:chgData name="Nilufer K.B. AKBULUT" userId="e0631559338b0d9e" providerId="LiveId" clId="{29EB817C-32D0-4FE7-AA99-5DDEEA54B08A}" dt="2025-03-26T23:03:54.414" v="456" actId="20577"/>
          <ac:spMkLst>
            <pc:docMk/>
            <pc:sldMk cId="0" sldId="256"/>
            <ac:spMk id="50" creationId="{00000000-0000-0000-0000-000000000000}"/>
          </ac:spMkLst>
        </pc:spChg>
        <pc:spChg chg="mod">
          <ac:chgData name="Nilufer K.B. AKBULUT" userId="e0631559338b0d9e" providerId="LiveId" clId="{29EB817C-32D0-4FE7-AA99-5DDEEA54B08A}" dt="2025-03-26T22:51:12.474" v="38" actId="404"/>
          <ac:spMkLst>
            <pc:docMk/>
            <pc:sldMk cId="0" sldId="256"/>
            <ac:spMk id="51" creationId="{00000000-0000-0000-0000-000000000000}"/>
          </ac:spMkLst>
        </pc:spChg>
      </pc:sldChg>
      <pc:sldChg chg="modSp del mod ord">
        <pc:chgData name="Nilufer K.B. AKBULUT" userId="e0631559338b0d9e" providerId="LiveId" clId="{29EB817C-32D0-4FE7-AA99-5DDEEA54B08A}" dt="2025-04-01T05:07:03.882" v="9289" actId="47"/>
        <pc:sldMkLst>
          <pc:docMk/>
          <pc:sldMk cId="0" sldId="257"/>
        </pc:sldMkLst>
      </pc:sldChg>
      <pc:sldChg chg="modSp del mod ord">
        <pc:chgData name="Nilufer K.B. AKBULUT" userId="e0631559338b0d9e" providerId="LiveId" clId="{29EB817C-32D0-4FE7-AA99-5DDEEA54B08A}" dt="2025-03-27T03:27:58.588" v="4154" actId="47"/>
        <pc:sldMkLst>
          <pc:docMk/>
          <pc:sldMk cId="0" sldId="258"/>
        </pc:sldMkLst>
      </pc:sldChg>
      <pc:sldChg chg="addSp delSp modSp mod">
        <pc:chgData name="Nilufer K.B. AKBULUT" userId="e0631559338b0d9e" providerId="LiveId" clId="{29EB817C-32D0-4FE7-AA99-5DDEEA54B08A}" dt="2025-03-31T21:24:45.979" v="9250" actId="20577"/>
        <pc:sldMkLst>
          <pc:docMk/>
          <pc:sldMk cId="0" sldId="259"/>
        </pc:sldMkLst>
        <pc:spChg chg="mod">
          <ac:chgData name="Nilufer K.B. AKBULUT" userId="e0631559338b0d9e" providerId="LiveId" clId="{29EB817C-32D0-4FE7-AA99-5DDEEA54B08A}" dt="2025-03-26T23:07:38.180" v="520" actId="20577"/>
          <ac:spMkLst>
            <pc:docMk/>
            <pc:sldMk cId="0" sldId="259"/>
            <ac:spMk id="74" creationId="{00000000-0000-0000-0000-000000000000}"/>
          </ac:spMkLst>
        </pc:spChg>
        <pc:spChg chg="mod">
          <ac:chgData name="Nilufer K.B. AKBULUT" userId="e0631559338b0d9e" providerId="LiveId" clId="{29EB817C-32D0-4FE7-AA99-5DDEEA54B08A}" dt="2025-03-27T01:58:37.621" v="2065" actId="20577"/>
          <ac:spMkLst>
            <pc:docMk/>
            <pc:sldMk cId="0" sldId="259"/>
            <ac:spMk id="75" creationId="{00000000-0000-0000-0000-000000000000}"/>
          </ac:spMkLst>
        </pc:spChg>
        <pc:graphicFrameChg chg="add mod modGraphic">
          <ac:chgData name="Nilufer K.B. AKBULUT" userId="e0631559338b0d9e" providerId="LiveId" clId="{29EB817C-32D0-4FE7-AA99-5DDEEA54B08A}" dt="2025-03-31T21:24:45.979" v="9250" actId="20577"/>
          <ac:graphicFrameMkLst>
            <pc:docMk/>
            <pc:sldMk cId="0" sldId="259"/>
            <ac:graphicFrameMk id="2" creationId="{C44A0C21-599D-466F-6AD8-585B370AD7AE}"/>
          </ac:graphicFrameMkLst>
        </pc:graphicFrameChg>
      </pc:sldChg>
      <pc:sldChg chg="addSp delSp modSp mod">
        <pc:chgData name="Nilufer K.B. AKBULUT" userId="e0631559338b0d9e" providerId="LiveId" clId="{29EB817C-32D0-4FE7-AA99-5DDEEA54B08A}" dt="2025-03-27T03:19:01.444" v="3974" actId="20577"/>
        <pc:sldMkLst>
          <pc:docMk/>
          <pc:sldMk cId="0" sldId="260"/>
        </pc:sldMkLst>
        <pc:spChg chg="add mod">
          <ac:chgData name="Nilufer K.B. AKBULUT" userId="e0631559338b0d9e" providerId="LiveId" clId="{29EB817C-32D0-4FE7-AA99-5DDEEA54B08A}" dt="2025-03-27T03:19:01.444" v="3974" actId="20577"/>
          <ac:spMkLst>
            <pc:docMk/>
            <pc:sldMk cId="0" sldId="260"/>
            <ac:spMk id="4" creationId="{3FB65165-2019-75EB-C0C0-6B06998D7C75}"/>
          </ac:spMkLst>
        </pc:spChg>
        <pc:spChg chg="mod">
          <ac:chgData name="Nilufer K.B. AKBULUT" userId="e0631559338b0d9e" providerId="LiveId" clId="{29EB817C-32D0-4FE7-AA99-5DDEEA54B08A}" dt="2025-03-27T02:29:05.601" v="3255" actId="20577"/>
          <ac:spMkLst>
            <pc:docMk/>
            <pc:sldMk cId="0" sldId="260"/>
            <ac:spMk id="98" creationId="{00000000-0000-0000-0000-000000000000}"/>
          </ac:spMkLst>
        </pc:spChg>
        <pc:spChg chg="mod">
          <ac:chgData name="Nilufer K.B. AKBULUT" userId="e0631559338b0d9e" providerId="LiveId" clId="{29EB817C-32D0-4FE7-AA99-5DDEEA54B08A}" dt="2025-03-27T02:32:16.879" v="3307" actId="207"/>
          <ac:spMkLst>
            <pc:docMk/>
            <pc:sldMk cId="0" sldId="260"/>
            <ac:spMk id="99" creationId="{00000000-0000-0000-0000-000000000000}"/>
          </ac:spMkLst>
        </pc:spChg>
      </pc:sldChg>
      <pc:sldChg chg="addSp delSp modSp mod ord modAnim">
        <pc:chgData name="Nilufer K.B. AKBULUT" userId="e0631559338b0d9e" providerId="LiveId" clId="{29EB817C-32D0-4FE7-AA99-5DDEEA54B08A}" dt="2025-04-01T05:08:46.365" v="9292"/>
        <pc:sldMkLst>
          <pc:docMk/>
          <pc:sldMk cId="0" sldId="261"/>
        </pc:sldMkLst>
        <pc:spChg chg="add mod">
          <ac:chgData name="Nilufer K.B. AKBULUT" userId="e0631559338b0d9e" providerId="LiveId" clId="{29EB817C-32D0-4FE7-AA99-5DDEEA54B08A}" dt="2025-03-27T02:33:32.359" v="3326" actId="20577"/>
          <ac:spMkLst>
            <pc:docMk/>
            <pc:sldMk cId="0" sldId="261"/>
            <ac:spMk id="6" creationId="{FBA87F57-AFDD-CCC9-03F4-25BB91A638F0}"/>
          </ac:spMkLst>
        </pc:spChg>
        <pc:spChg chg="add mod">
          <ac:chgData name="Nilufer K.B. AKBULUT" userId="e0631559338b0d9e" providerId="LiveId" clId="{29EB817C-32D0-4FE7-AA99-5DDEEA54B08A}" dt="2025-03-27T02:33:53.387" v="3376" actId="20577"/>
          <ac:spMkLst>
            <pc:docMk/>
            <pc:sldMk cId="0" sldId="261"/>
            <ac:spMk id="7" creationId="{F5D34688-7C25-FFC9-5283-65DE7921ABA4}"/>
          </ac:spMkLst>
        </pc:spChg>
        <pc:spChg chg="del">
          <ac:chgData name="Nilufer K.B. AKBULUT" userId="e0631559338b0d9e" providerId="LiveId" clId="{29EB817C-32D0-4FE7-AA99-5DDEEA54B08A}" dt="2025-03-31T08:04:05.032" v="8926" actId="478"/>
          <ac:spMkLst>
            <pc:docMk/>
            <pc:sldMk cId="0" sldId="261"/>
            <ac:spMk id="110" creationId="{00000000-0000-0000-0000-000000000000}"/>
          </ac:spMkLst>
        </pc:spChg>
        <pc:spChg chg="mod">
          <ac:chgData name="Nilufer K.B. AKBULUT" userId="e0631559338b0d9e" providerId="LiveId" clId="{29EB817C-32D0-4FE7-AA99-5DDEEA54B08A}" dt="2025-03-31T08:08:49.101" v="9185" actId="403"/>
          <ac:spMkLst>
            <pc:docMk/>
            <pc:sldMk cId="0" sldId="261"/>
            <ac:spMk id="113" creationId="{00000000-0000-0000-0000-000000000000}"/>
          </ac:spMkLst>
        </pc:spChg>
        <pc:spChg chg="mod">
          <ac:chgData name="Nilufer K.B. AKBULUT" userId="e0631559338b0d9e" providerId="LiveId" clId="{29EB817C-32D0-4FE7-AA99-5DDEEA54B08A}" dt="2025-03-31T08:08:53.765" v="9186" actId="113"/>
          <ac:spMkLst>
            <pc:docMk/>
            <pc:sldMk cId="0" sldId="261"/>
            <ac:spMk id="114" creationId="{00000000-0000-0000-0000-000000000000}"/>
          </ac:spMkLst>
        </pc:spChg>
        <pc:grpChg chg="del mod">
          <ac:chgData name="Nilufer K.B. AKBULUT" userId="e0631559338b0d9e" providerId="LiveId" clId="{29EB817C-32D0-4FE7-AA99-5DDEEA54B08A}" dt="2025-03-31T08:04:19.455" v="8929" actId="478"/>
          <ac:grpSpMkLst>
            <pc:docMk/>
            <pc:sldMk cId="0" sldId="261"/>
            <ac:grpSpMk id="107" creationId="{00000000-0000-0000-0000-000000000000}"/>
          </ac:grpSpMkLst>
        </pc:grpChg>
        <pc:grpChg chg="add del mod">
          <ac:chgData name="Nilufer K.B. AKBULUT" userId="e0631559338b0d9e" providerId="LiveId" clId="{29EB817C-32D0-4FE7-AA99-5DDEEA54B08A}" dt="2025-03-31T08:08:35.186" v="9182" actId="1076"/>
          <ac:grpSpMkLst>
            <pc:docMk/>
            <pc:sldMk cId="0" sldId="261"/>
            <ac:grpSpMk id="111" creationId="{00000000-0000-0000-0000-000000000000}"/>
          </ac:grpSpMkLst>
        </pc:grpChg>
        <pc:graphicFrameChg chg="add mod">
          <ac:chgData name="Nilufer K.B. AKBULUT" userId="e0631559338b0d9e" providerId="LiveId" clId="{29EB817C-32D0-4FE7-AA99-5DDEEA54B08A}" dt="2025-04-01T05:08:46.365" v="9292"/>
          <ac:graphicFrameMkLst>
            <pc:docMk/>
            <pc:sldMk cId="0" sldId="261"/>
            <ac:graphicFrameMk id="2" creationId="{8A4AED2E-A621-6243-8974-060AC6C47A08}"/>
          </ac:graphicFrameMkLst>
        </pc:graphicFrameChg>
        <pc:picChg chg="del">
          <ac:chgData name="Nilufer K.B. AKBULUT" userId="e0631559338b0d9e" providerId="LiveId" clId="{29EB817C-32D0-4FE7-AA99-5DDEEA54B08A}" dt="2025-03-31T08:04:28.645" v="8938" actId="478"/>
          <ac:picMkLst>
            <pc:docMk/>
            <pc:sldMk cId="0" sldId="261"/>
            <ac:picMk id="112" creationId="{00000000-0000-0000-0000-000000000000}"/>
          </ac:picMkLst>
        </pc:picChg>
      </pc:sldChg>
      <pc:sldChg chg="modSp mod ord">
        <pc:chgData name="Nilufer K.B. AKBULUT" userId="e0631559338b0d9e" providerId="LiveId" clId="{29EB817C-32D0-4FE7-AA99-5DDEEA54B08A}" dt="2025-03-27T03:46:05.257" v="4891"/>
        <pc:sldMkLst>
          <pc:docMk/>
          <pc:sldMk cId="0" sldId="262"/>
        </pc:sldMkLst>
      </pc:sldChg>
      <pc:sldChg chg="modSp mod ord">
        <pc:chgData name="Nilufer K.B. AKBULUT" userId="e0631559338b0d9e" providerId="LiveId" clId="{29EB817C-32D0-4FE7-AA99-5DDEEA54B08A}" dt="2025-03-27T03:46:09.550" v="4893"/>
        <pc:sldMkLst>
          <pc:docMk/>
          <pc:sldMk cId="0" sldId="263"/>
        </pc:sldMkLst>
      </pc:sldChg>
      <pc:sldChg chg="ord">
        <pc:chgData name="Nilufer K.B. AKBULUT" userId="e0631559338b0d9e" providerId="LiveId" clId="{29EB817C-32D0-4FE7-AA99-5DDEEA54B08A}" dt="2025-03-27T03:46:05.257" v="4891"/>
        <pc:sldMkLst>
          <pc:docMk/>
          <pc:sldMk cId="0" sldId="264"/>
        </pc:sldMkLst>
      </pc:sldChg>
      <pc:sldChg chg="addSp delSp modSp mod ord">
        <pc:chgData name="Nilufer K.B. AKBULUT" userId="e0631559338b0d9e" providerId="LiveId" clId="{29EB817C-32D0-4FE7-AA99-5DDEEA54B08A}" dt="2025-03-29T18:23:46.439" v="8924"/>
        <pc:sldMkLst>
          <pc:docMk/>
          <pc:sldMk cId="0" sldId="265"/>
        </pc:sldMkLst>
        <pc:spChg chg="add mod">
          <ac:chgData name="Nilufer K.B. AKBULUT" userId="e0631559338b0d9e" providerId="LiveId" clId="{29EB817C-32D0-4FE7-AA99-5DDEEA54B08A}" dt="2025-03-29T18:23:34.112" v="8918" actId="1076"/>
          <ac:spMkLst>
            <pc:docMk/>
            <pc:sldMk cId="0" sldId="265"/>
            <ac:spMk id="3" creationId="{7B19519D-4562-074D-C277-CA41AAC055C6}"/>
          </ac:spMkLst>
        </pc:spChg>
        <pc:spChg chg="add mod">
          <ac:chgData name="Nilufer K.B. AKBULUT" userId="e0631559338b0d9e" providerId="LiveId" clId="{29EB817C-32D0-4FE7-AA99-5DDEEA54B08A}" dt="2025-03-29T18:23:46.439" v="8924"/>
          <ac:spMkLst>
            <pc:docMk/>
            <pc:sldMk cId="0" sldId="265"/>
            <ac:spMk id="7" creationId="{19E964CD-D35F-D07C-9012-37E5223F7661}"/>
          </ac:spMkLst>
        </pc:spChg>
        <pc:spChg chg="mod">
          <ac:chgData name="Nilufer K.B. AKBULUT" userId="e0631559338b0d9e" providerId="LiveId" clId="{29EB817C-32D0-4FE7-AA99-5DDEEA54B08A}" dt="2025-03-29T18:23:24.128" v="8914" actId="1076"/>
          <ac:spMkLst>
            <pc:docMk/>
            <pc:sldMk cId="0" sldId="265"/>
            <ac:spMk id="159" creationId="{00000000-0000-0000-0000-000000000000}"/>
          </ac:spMkLst>
        </pc:spChg>
        <pc:spChg chg="mod">
          <ac:chgData name="Nilufer K.B. AKBULUT" userId="e0631559338b0d9e" providerId="LiveId" clId="{29EB817C-32D0-4FE7-AA99-5DDEEA54B08A}" dt="2025-03-29T18:23:24.128" v="8914" actId="1076"/>
          <ac:spMkLst>
            <pc:docMk/>
            <pc:sldMk cId="0" sldId="265"/>
            <ac:spMk id="161" creationId="{00000000-0000-0000-0000-000000000000}"/>
          </ac:spMkLst>
        </pc:spChg>
        <pc:spChg chg="mod">
          <ac:chgData name="Nilufer K.B. AKBULUT" userId="e0631559338b0d9e" providerId="LiveId" clId="{29EB817C-32D0-4FE7-AA99-5DDEEA54B08A}" dt="2025-03-29T18:23:24.128" v="8914" actId="1076"/>
          <ac:spMkLst>
            <pc:docMk/>
            <pc:sldMk cId="0" sldId="265"/>
            <ac:spMk id="162" creationId="{00000000-0000-0000-0000-000000000000}"/>
          </ac:spMkLst>
        </pc:spChg>
        <pc:spChg chg="mod">
          <ac:chgData name="Nilufer K.B. AKBULUT" userId="e0631559338b0d9e" providerId="LiveId" clId="{29EB817C-32D0-4FE7-AA99-5DDEEA54B08A}" dt="2025-03-29T18:23:24.128" v="8914" actId="1076"/>
          <ac:spMkLst>
            <pc:docMk/>
            <pc:sldMk cId="0" sldId="265"/>
            <ac:spMk id="164" creationId="{00000000-0000-0000-0000-000000000000}"/>
          </ac:spMkLst>
        </pc:spChg>
        <pc:spChg chg="mod">
          <ac:chgData name="Nilufer K.B. AKBULUT" userId="e0631559338b0d9e" providerId="LiveId" clId="{29EB817C-32D0-4FE7-AA99-5DDEEA54B08A}" dt="2025-03-29T18:23:24.128" v="8914" actId="1076"/>
          <ac:spMkLst>
            <pc:docMk/>
            <pc:sldMk cId="0" sldId="265"/>
            <ac:spMk id="169" creationId="{00000000-0000-0000-0000-000000000000}"/>
          </ac:spMkLst>
        </pc:spChg>
        <pc:spChg chg="mod">
          <ac:chgData name="Nilufer K.B. AKBULUT" userId="e0631559338b0d9e" providerId="LiveId" clId="{29EB817C-32D0-4FE7-AA99-5DDEEA54B08A}" dt="2025-03-29T18:23:24.128" v="8914" actId="1076"/>
          <ac:spMkLst>
            <pc:docMk/>
            <pc:sldMk cId="0" sldId="265"/>
            <ac:spMk id="170" creationId="{00000000-0000-0000-0000-000000000000}"/>
          </ac:spMkLst>
        </pc:spChg>
        <pc:spChg chg="mod">
          <ac:chgData name="Nilufer K.B. AKBULUT" userId="e0631559338b0d9e" providerId="LiveId" clId="{29EB817C-32D0-4FE7-AA99-5DDEEA54B08A}" dt="2025-03-29T18:23:24.128" v="8914" actId="1076"/>
          <ac:spMkLst>
            <pc:docMk/>
            <pc:sldMk cId="0" sldId="265"/>
            <ac:spMk id="175" creationId="{00000000-0000-0000-0000-000000000000}"/>
          </ac:spMkLst>
        </pc:spChg>
      </pc:sldChg>
      <pc:sldChg chg="ord">
        <pc:chgData name="Nilufer K.B. AKBULUT" userId="e0631559338b0d9e" providerId="LiveId" clId="{29EB817C-32D0-4FE7-AA99-5DDEEA54B08A}" dt="2025-03-27T03:46:05.257" v="4891"/>
        <pc:sldMkLst>
          <pc:docMk/>
          <pc:sldMk cId="0" sldId="266"/>
        </pc:sldMkLst>
      </pc:sldChg>
      <pc:sldChg chg="addSp modSp mod">
        <pc:chgData name="Nilufer K.B. AKBULUT" userId="e0631559338b0d9e" providerId="LiveId" clId="{29EB817C-32D0-4FE7-AA99-5DDEEA54B08A}" dt="2025-03-27T03:36:57.786" v="4729" actId="20577"/>
        <pc:sldMkLst>
          <pc:docMk/>
          <pc:sldMk cId="0" sldId="267"/>
        </pc:sldMkLst>
        <pc:spChg chg="mod">
          <ac:chgData name="Nilufer K.B. AKBULUT" userId="e0631559338b0d9e" providerId="LiveId" clId="{29EB817C-32D0-4FE7-AA99-5DDEEA54B08A}" dt="2025-03-27T03:36:57.786" v="4729" actId="20577"/>
          <ac:spMkLst>
            <pc:docMk/>
            <pc:sldMk cId="0" sldId="267"/>
            <ac:spMk id="191" creationId="{00000000-0000-0000-0000-000000000000}"/>
          </ac:spMkLst>
        </pc:spChg>
      </pc:sldChg>
      <pc:sldChg chg="addSp delSp modSp mod ord delAnim modAnim">
        <pc:chgData name="Nilufer K.B. AKBULUT" userId="e0631559338b0d9e" providerId="LiveId" clId="{29EB817C-32D0-4FE7-AA99-5DDEEA54B08A}" dt="2025-03-29T16:36:06.026" v="8225" actId="1076"/>
        <pc:sldMkLst>
          <pc:docMk/>
          <pc:sldMk cId="615758290" sldId="268"/>
        </pc:sldMkLst>
        <pc:spChg chg="add mod">
          <ac:chgData name="Nilufer K.B. AKBULUT" userId="e0631559338b0d9e" providerId="LiveId" clId="{29EB817C-32D0-4FE7-AA99-5DDEEA54B08A}" dt="2025-03-29T16:28:42.535" v="8137"/>
          <ac:spMkLst>
            <pc:docMk/>
            <pc:sldMk cId="615758290" sldId="268"/>
            <ac:spMk id="4" creationId="{32AD2F93-6A4F-DC5B-B0C0-F079E9EE46D7}"/>
          </ac:spMkLst>
        </pc:spChg>
        <pc:spChg chg="add mod">
          <ac:chgData name="Nilufer K.B. AKBULUT" userId="e0631559338b0d9e" providerId="LiveId" clId="{29EB817C-32D0-4FE7-AA99-5DDEEA54B08A}" dt="2025-03-29T16:32:14.360" v="8173" actId="1076"/>
          <ac:spMkLst>
            <pc:docMk/>
            <pc:sldMk cId="615758290" sldId="268"/>
            <ac:spMk id="5" creationId="{F2DC551B-1844-B0D3-E0EE-F7DC6B790932}"/>
          </ac:spMkLst>
        </pc:spChg>
        <pc:spChg chg="mod">
          <ac:chgData name="Nilufer K.B. AKBULUT" userId="e0631559338b0d9e" providerId="LiveId" clId="{29EB817C-32D0-4FE7-AA99-5DDEEA54B08A}" dt="2025-03-29T16:36:06.026" v="8225" actId="1076"/>
          <ac:spMkLst>
            <pc:docMk/>
            <pc:sldMk cId="615758290" sldId="268"/>
            <ac:spMk id="6" creationId="{BD1C8441-6115-BA8B-55D9-43EF2A056386}"/>
          </ac:spMkLst>
        </pc:spChg>
        <pc:spChg chg="add mod">
          <ac:chgData name="Nilufer K.B. AKBULUT" userId="e0631559338b0d9e" providerId="LiveId" clId="{29EB817C-32D0-4FE7-AA99-5DDEEA54B08A}" dt="2025-03-29T16:32:14.360" v="8173" actId="1076"/>
          <ac:spMkLst>
            <pc:docMk/>
            <pc:sldMk cId="615758290" sldId="268"/>
            <ac:spMk id="7" creationId="{9B636A22-DDA0-3ECB-0B13-FAF5C6EF6FF9}"/>
          </ac:spMkLst>
        </pc:spChg>
        <pc:spChg chg="mod">
          <ac:chgData name="Nilufer K.B. AKBULUT" userId="e0631559338b0d9e" providerId="LiveId" clId="{29EB817C-32D0-4FE7-AA99-5DDEEA54B08A}" dt="2025-03-29T16:32:14.360" v="8173" actId="1076"/>
          <ac:spMkLst>
            <pc:docMk/>
            <pc:sldMk cId="615758290" sldId="268"/>
            <ac:spMk id="8" creationId="{9498061F-E9FE-1C4D-D320-7DA938EF04B4}"/>
          </ac:spMkLst>
        </pc:spChg>
        <pc:spChg chg="mod">
          <ac:chgData name="Nilufer K.B. AKBULUT" userId="e0631559338b0d9e" providerId="LiveId" clId="{29EB817C-32D0-4FE7-AA99-5DDEEA54B08A}" dt="2025-03-29T16:32:14.360" v="8173" actId="1076"/>
          <ac:spMkLst>
            <pc:docMk/>
            <pc:sldMk cId="615758290" sldId="268"/>
            <ac:spMk id="9" creationId="{D042D621-C07C-EC3E-F8E4-7A32B5B48DC9}"/>
          </ac:spMkLst>
        </pc:spChg>
        <pc:spChg chg="add mod">
          <ac:chgData name="Nilufer K.B. AKBULUT" userId="e0631559338b0d9e" providerId="LiveId" clId="{29EB817C-32D0-4FE7-AA99-5DDEEA54B08A}" dt="2025-03-29T16:32:14.360" v="8173" actId="1076"/>
          <ac:spMkLst>
            <pc:docMk/>
            <pc:sldMk cId="615758290" sldId="268"/>
            <ac:spMk id="10" creationId="{86F7A119-5AA2-B1C0-A9FF-D5EC310AC056}"/>
          </ac:spMkLst>
        </pc:spChg>
        <pc:spChg chg="mod">
          <ac:chgData name="Nilufer K.B. AKBULUT" userId="e0631559338b0d9e" providerId="LiveId" clId="{29EB817C-32D0-4FE7-AA99-5DDEEA54B08A}" dt="2025-03-29T16:33:40.321" v="8200" actId="14100"/>
          <ac:spMkLst>
            <pc:docMk/>
            <pc:sldMk cId="615758290" sldId="268"/>
            <ac:spMk id="11" creationId="{903BD0FB-7ACA-2048-8070-26EF27D0D886}"/>
          </ac:spMkLst>
        </pc:spChg>
        <pc:spChg chg="mod">
          <ac:chgData name="Nilufer K.B. AKBULUT" userId="e0631559338b0d9e" providerId="LiveId" clId="{29EB817C-32D0-4FE7-AA99-5DDEEA54B08A}" dt="2025-03-29T16:28:42.535" v="8137"/>
          <ac:spMkLst>
            <pc:docMk/>
            <pc:sldMk cId="615758290" sldId="268"/>
            <ac:spMk id="16" creationId="{A5EE3998-8D09-8818-5611-18FCA08A5F7D}"/>
          </ac:spMkLst>
        </pc:spChg>
        <pc:spChg chg="mod">
          <ac:chgData name="Nilufer K.B. AKBULUT" userId="e0631559338b0d9e" providerId="LiveId" clId="{29EB817C-32D0-4FE7-AA99-5DDEEA54B08A}" dt="2025-03-29T16:28:42.535" v="8137"/>
          <ac:spMkLst>
            <pc:docMk/>
            <pc:sldMk cId="615758290" sldId="268"/>
            <ac:spMk id="17" creationId="{7C43DAAB-981F-E126-9789-B9D2DB544105}"/>
          </ac:spMkLst>
        </pc:spChg>
        <pc:spChg chg="mod">
          <ac:chgData name="Nilufer K.B. AKBULUT" userId="e0631559338b0d9e" providerId="LiveId" clId="{29EB817C-32D0-4FE7-AA99-5DDEEA54B08A}" dt="2025-03-29T16:28:42.535" v="8137"/>
          <ac:spMkLst>
            <pc:docMk/>
            <pc:sldMk cId="615758290" sldId="268"/>
            <ac:spMk id="19" creationId="{099C197A-FF73-EB66-91F3-341253A344DA}"/>
          </ac:spMkLst>
        </pc:spChg>
        <pc:spChg chg="mod">
          <ac:chgData name="Nilufer K.B. AKBULUT" userId="e0631559338b0d9e" providerId="LiveId" clId="{29EB817C-32D0-4FE7-AA99-5DDEEA54B08A}" dt="2025-03-29T16:28:42.535" v="8137"/>
          <ac:spMkLst>
            <pc:docMk/>
            <pc:sldMk cId="615758290" sldId="268"/>
            <ac:spMk id="20" creationId="{D6A304DB-D3F8-554C-83DC-6028175DF31E}"/>
          </ac:spMkLst>
        </pc:spChg>
        <pc:spChg chg="mod">
          <ac:chgData name="Nilufer K.B. AKBULUT" userId="e0631559338b0d9e" providerId="LiveId" clId="{29EB817C-32D0-4FE7-AA99-5DDEEA54B08A}" dt="2025-03-29T16:28:42.535" v="8137"/>
          <ac:spMkLst>
            <pc:docMk/>
            <pc:sldMk cId="615758290" sldId="268"/>
            <ac:spMk id="26" creationId="{D7A21875-9E75-1C35-AB82-AF3BA30FD28D}"/>
          </ac:spMkLst>
        </pc:spChg>
        <pc:spChg chg="mod">
          <ac:chgData name="Nilufer K.B. AKBULUT" userId="e0631559338b0d9e" providerId="LiveId" clId="{29EB817C-32D0-4FE7-AA99-5DDEEA54B08A}" dt="2025-03-29T16:33:22.667" v="8194" actId="2085"/>
          <ac:spMkLst>
            <pc:docMk/>
            <pc:sldMk cId="615758290" sldId="268"/>
            <ac:spMk id="31" creationId="{B985B5CC-ECDF-3A19-C27D-5E39D2EEE211}"/>
          </ac:spMkLst>
        </pc:spChg>
        <pc:spChg chg="mod">
          <ac:chgData name="Nilufer K.B. AKBULUT" userId="e0631559338b0d9e" providerId="LiveId" clId="{29EB817C-32D0-4FE7-AA99-5DDEEA54B08A}" dt="2025-03-29T16:30:35.925" v="8157" actId="1076"/>
          <ac:spMkLst>
            <pc:docMk/>
            <pc:sldMk cId="615758290" sldId="268"/>
            <ac:spMk id="32" creationId="{C393DD2A-95DD-C301-054B-4891B2B1CB3B}"/>
          </ac:spMkLst>
        </pc:spChg>
        <pc:spChg chg="mod">
          <ac:chgData name="Nilufer K.B. AKBULUT" userId="e0631559338b0d9e" providerId="LiveId" clId="{29EB817C-32D0-4FE7-AA99-5DDEEA54B08A}" dt="2025-03-29T16:30:08.932" v="8150" actId="208"/>
          <ac:spMkLst>
            <pc:docMk/>
            <pc:sldMk cId="615758290" sldId="268"/>
            <ac:spMk id="33" creationId="{108B41C8-C068-871B-93D3-BB3E0ED79D82}"/>
          </ac:spMkLst>
        </pc:spChg>
        <pc:spChg chg="add mod">
          <ac:chgData name="Nilufer K.B. AKBULUT" userId="e0631559338b0d9e" providerId="LiveId" clId="{29EB817C-32D0-4FE7-AA99-5DDEEA54B08A}" dt="2025-03-29T16:32:14.360" v="8173" actId="1076"/>
          <ac:spMkLst>
            <pc:docMk/>
            <pc:sldMk cId="615758290" sldId="268"/>
            <ac:spMk id="34" creationId="{CFC5382A-A8C7-1236-264E-1A1F61301EF9}"/>
          </ac:spMkLst>
        </pc:spChg>
        <pc:spChg chg="mod">
          <ac:chgData name="Nilufer K.B. AKBULUT" userId="e0631559338b0d9e" providerId="LiveId" clId="{29EB817C-32D0-4FE7-AA99-5DDEEA54B08A}" dt="2025-03-29T16:32:14.360" v="8173" actId="1076"/>
          <ac:spMkLst>
            <pc:docMk/>
            <pc:sldMk cId="615758290" sldId="268"/>
            <ac:spMk id="35" creationId="{083FBADB-7B6C-9F12-748B-9DDCEFE5C43B}"/>
          </ac:spMkLst>
        </pc:spChg>
        <pc:spChg chg="add mod ord">
          <ac:chgData name="Nilufer K.B. AKBULUT" userId="e0631559338b0d9e" providerId="LiveId" clId="{29EB817C-32D0-4FE7-AA99-5DDEEA54B08A}" dt="2025-03-29T16:32:01.294" v="8172" actId="1076"/>
          <ac:spMkLst>
            <pc:docMk/>
            <pc:sldMk cId="615758290" sldId="268"/>
            <ac:spMk id="43" creationId="{5779748A-FDF6-0707-D76B-027A0FDA6B54}"/>
          </ac:spMkLst>
        </pc:spChg>
        <pc:grpChg chg="mod">
          <ac:chgData name="Nilufer K.B. AKBULUT" userId="e0631559338b0d9e" providerId="LiveId" clId="{29EB817C-32D0-4FE7-AA99-5DDEEA54B08A}" dt="2025-03-29T16:31:31.450" v="8168" actId="1076"/>
          <ac:grpSpMkLst>
            <pc:docMk/>
            <pc:sldMk cId="615758290" sldId="268"/>
            <ac:grpSpMk id="12" creationId="{60DC2074-FAF1-E932-E2A6-BC3579AA20C4}"/>
          </ac:grpSpMkLst>
        </pc:grpChg>
        <pc:grpChg chg="mod">
          <ac:chgData name="Nilufer K.B. AKBULUT" userId="e0631559338b0d9e" providerId="LiveId" clId="{29EB817C-32D0-4FE7-AA99-5DDEEA54B08A}" dt="2025-03-29T16:33:43.074" v="8201" actId="1076"/>
          <ac:grpSpMkLst>
            <pc:docMk/>
            <pc:sldMk cId="615758290" sldId="268"/>
            <ac:grpSpMk id="24" creationId="{503ABA49-9D43-856C-DBE2-FCF842F50E6B}"/>
          </ac:grpSpMkLst>
        </pc:grpChg>
        <pc:cxnChg chg="mod">
          <ac:chgData name="Nilufer K.B. AKBULUT" userId="e0631559338b0d9e" providerId="LiveId" clId="{29EB817C-32D0-4FE7-AA99-5DDEEA54B08A}" dt="2025-03-29T16:30:03.216" v="8148" actId="208"/>
          <ac:cxnSpMkLst>
            <pc:docMk/>
            <pc:sldMk cId="615758290" sldId="268"/>
            <ac:cxnSpMk id="27" creationId="{80368DDD-64D1-2DE0-C750-8D4D91C3D11D}"/>
          </ac:cxnSpMkLst>
        </pc:cxnChg>
        <pc:cxnChg chg="mod">
          <ac:chgData name="Nilufer K.B. AKBULUT" userId="e0631559338b0d9e" providerId="LiveId" clId="{29EB817C-32D0-4FE7-AA99-5DDEEA54B08A}" dt="2025-03-29T16:33:00.233" v="8191" actId="208"/>
          <ac:cxnSpMkLst>
            <pc:docMk/>
            <pc:sldMk cId="615758290" sldId="268"/>
            <ac:cxnSpMk id="28" creationId="{780AF3A4-CFB7-9612-2B14-48365A040F9E}"/>
          </ac:cxnSpMkLst>
        </pc:cxnChg>
        <pc:cxnChg chg="mod">
          <ac:chgData name="Nilufer K.B. AKBULUT" userId="e0631559338b0d9e" providerId="LiveId" clId="{29EB817C-32D0-4FE7-AA99-5DDEEA54B08A}" dt="2025-03-29T16:33:03.630" v="8192" actId="208"/>
          <ac:cxnSpMkLst>
            <pc:docMk/>
            <pc:sldMk cId="615758290" sldId="268"/>
            <ac:cxnSpMk id="29" creationId="{93A302FC-E819-CBE6-E7EC-FDCE5CB172B7}"/>
          </ac:cxnSpMkLst>
        </pc:cxnChg>
        <pc:cxnChg chg="mod">
          <ac:chgData name="Nilufer K.B. AKBULUT" userId="e0631559338b0d9e" providerId="LiveId" clId="{29EB817C-32D0-4FE7-AA99-5DDEEA54B08A}" dt="2025-03-29T16:33:51.420" v="8202" actId="208"/>
          <ac:cxnSpMkLst>
            <pc:docMk/>
            <pc:sldMk cId="615758290" sldId="268"/>
            <ac:cxnSpMk id="30" creationId="{0380A01F-BECC-C398-130B-254E0A660A2A}"/>
          </ac:cxnSpMkLst>
        </pc:cxnChg>
      </pc:sldChg>
      <pc:sldChg chg="ord">
        <pc:chgData name="Nilufer K.B. AKBULUT" userId="e0631559338b0d9e" providerId="LiveId" clId="{29EB817C-32D0-4FE7-AA99-5DDEEA54B08A}" dt="2025-03-26T23:03:33.120" v="448"/>
        <pc:sldMkLst>
          <pc:docMk/>
          <pc:sldMk cId="965819986" sldId="269"/>
        </pc:sldMkLst>
      </pc:sldChg>
      <pc:sldChg chg="addSp delSp modSp mod ord">
        <pc:chgData name="Nilufer K.B. AKBULUT" userId="e0631559338b0d9e" providerId="LiveId" clId="{29EB817C-32D0-4FE7-AA99-5DDEEA54B08A}" dt="2025-03-29T08:34:11.892" v="5725" actId="14100"/>
        <pc:sldMkLst>
          <pc:docMk/>
          <pc:sldMk cId="1898794772" sldId="270"/>
        </pc:sldMkLst>
        <pc:spChg chg="add mod">
          <ac:chgData name="Nilufer K.B. AKBULUT" userId="e0631559338b0d9e" providerId="LiveId" clId="{29EB817C-32D0-4FE7-AA99-5DDEEA54B08A}" dt="2025-03-27T03:20:35.367" v="4033" actId="255"/>
          <ac:spMkLst>
            <pc:docMk/>
            <pc:sldMk cId="1898794772" sldId="270"/>
            <ac:spMk id="2" creationId="{887483CD-9ECA-E2CC-8E17-B9C0A022A8EC}"/>
          </ac:spMkLst>
        </pc:spChg>
        <pc:spChg chg="mod">
          <ac:chgData name="Nilufer K.B. AKBULUT" userId="e0631559338b0d9e" providerId="LiveId" clId="{29EB817C-32D0-4FE7-AA99-5DDEEA54B08A}" dt="2025-03-27T06:37:33.544" v="4940" actId="1076"/>
          <ac:spMkLst>
            <pc:docMk/>
            <pc:sldMk cId="1898794772" sldId="270"/>
            <ac:spMk id="3" creationId="{11AC6F92-58ED-3262-784D-BD456F249F7F}"/>
          </ac:spMkLst>
        </pc:spChg>
        <pc:spChg chg="mod">
          <ac:chgData name="Nilufer K.B. AKBULUT" userId="e0631559338b0d9e" providerId="LiveId" clId="{29EB817C-32D0-4FE7-AA99-5DDEEA54B08A}" dt="2025-03-27T06:37:33.544" v="4940" actId="1076"/>
          <ac:spMkLst>
            <pc:docMk/>
            <pc:sldMk cId="1898794772" sldId="270"/>
            <ac:spMk id="5" creationId="{38AD3813-123F-42EA-9E5D-E749B88D44E1}"/>
          </ac:spMkLst>
        </pc:spChg>
        <pc:spChg chg="mod">
          <ac:chgData name="Nilufer K.B. AKBULUT" userId="e0631559338b0d9e" providerId="LiveId" clId="{29EB817C-32D0-4FE7-AA99-5DDEEA54B08A}" dt="2025-03-29T08:34:11.892" v="5725" actId="14100"/>
          <ac:spMkLst>
            <pc:docMk/>
            <pc:sldMk cId="1898794772" sldId="270"/>
            <ac:spMk id="7" creationId="{D2FA00F7-40D6-482C-ADEA-44DC801F8A7C}"/>
          </ac:spMkLst>
        </pc:spChg>
      </pc:sldChg>
      <pc:sldChg chg="addSp delSp modSp add mod ord modAnim">
        <pc:chgData name="Nilufer K.B. AKBULUT" userId="e0631559338b0d9e" providerId="LiveId" clId="{29EB817C-32D0-4FE7-AA99-5DDEEA54B08A}" dt="2025-03-27T02:05:37.522" v="2097" actId="1076"/>
        <pc:sldMkLst>
          <pc:docMk/>
          <pc:sldMk cId="3770897515" sldId="271"/>
        </pc:sldMkLst>
      </pc:sldChg>
      <pc:sldChg chg="add del setBg">
        <pc:chgData name="Nilufer K.B. AKBULUT" userId="e0631559338b0d9e" providerId="LiveId" clId="{29EB817C-32D0-4FE7-AA99-5DDEEA54B08A}" dt="2025-03-26T23:02:20.567" v="446" actId="47"/>
        <pc:sldMkLst>
          <pc:docMk/>
          <pc:sldMk cId="3827302716" sldId="271"/>
        </pc:sldMkLst>
      </pc:sldChg>
      <pc:sldChg chg="addSp delSp modSp add mod modAnim">
        <pc:chgData name="Nilufer K.B. AKBULUT" userId="e0631559338b0d9e" providerId="LiveId" clId="{29EB817C-32D0-4FE7-AA99-5DDEEA54B08A}" dt="2025-03-31T21:41:03.319" v="9259" actId="404"/>
        <pc:sldMkLst>
          <pc:docMk/>
          <pc:sldMk cId="18336744" sldId="272"/>
        </pc:sldMkLst>
        <pc:spChg chg="add mod">
          <ac:chgData name="Nilufer K.B. AKBULUT" userId="e0631559338b0d9e" providerId="LiveId" clId="{29EB817C-32D0-4FE7-AA99-5DDEEA54B08A}" dt="2025-03-31T21:41:03.319" v="9259" actId="404"/>
          <ac:spMkLst>
            <pc:docMk/>
            <pc:sldMk cId="18336744" sldId="272"/>
            <ac:spMk id="6" creationId="{B3D6CB63-5EF4-7597-F378-231045A9F4CE}"/>
          </ac:spMkLst>
        </pc:spChg>
        <pc:spChg chg="mod">
          <ac:chgData name="Nilufer K.B. AKBULUT" userId="e0631559338b0d9e" providerId="LiveId" clId="{29EB817C-32D0-4FE7-AA99-5DDEEA54B08A}" dt="2025-03-31T21:40:19.778" v="9256" actId="120"/>
          <ac:spMkLst>
            <pc:docMk/>
            <pc:sldMk cId="18336744" sldId="272"/>
            <ac:spMk id="74" creationId="{08D2DC2A-01A0-F3A4-65DA-CA9BA9CDA2F8}"/>
          </ac:spMkLst>
        </pc:spChg>
        <pc:spChg chg="mod">
          <ac:chgData name="Nilufer K.B. AKBULUT" userId="e0631559338b0d9e" providerId="LiveId" clId="{29EB817C-32D0-4FE7-AA99-5DDEEA54B08A}" dt="2025-03-27T02:06:31.082" v="2120" actId="20577"/>
          <ac:spMkLst>
            <pc:docMk/>
            <pc:sldMk cId="18336744" sldId="272"/>
            <ac:spMk id="75" creationId="{D7485E04-1EB1-DF40-922F-5A30A5EDCFE4}"/>
          </ac:spMkLst>
        </pc:spChg>
        <pc:picChg chg="add mod">
          <ac:chgData name="Nilufer K.B. AKBULUT" userId="e0631559338b0d9e" providerId="LiveId" clId="{29EB817C-32D0-4FE7-AA99-5DDEEA54B08A}" dt="2025-03-27T02:16:49.895" v="2605" actId="1076"/>
          <ac:picMkLst>
            <pc:docMk/>
            <pc:sldMk cId="18336744" sldId="272"/>
            <ac:picMk id="4" creationId="{B06073EA-90F9-1383-83B4-3C1551C7439A}"/>
          </ac:picMkLst>
        </pc:picChg>
      </pc:sldChg>
      <pc:sldChg chg="addSp delSp modSp add mod">
        <pc:chgData name="Nilufer K.B. AKBULUT" userId="e0631559338b0d9e" providerId="LiveId" clId="{29EB817C-32D0-4FE7-AA99-5DDEEA54B08A}" dt="2025-03-31T08:14:42.546" v="9220" actId="14100"/>
        <pc:sldMkLst>
          <pc:docMk/>
          <pc:sldMk cId="3757656441" sldId="273"/>
        </pc:sldMkLst>
        <pc:spChg chg="add del mod">
          <ac:chgData name="Nilufer K.B. AKBULUT" userId="e0631559338b0d9e" providerId="LiveId" clId="{29EB817C-32D0-4FE7-AA99-5DDEEA54B08A}" dt="2025-03-31T08:11:58.383" v="9208" actId="478"/>
          <ac:spMkLst>
            <pc:docMk/>
            <pc:sldMk cId="3757656441" sldId="273"/>
            <ac:spMk id="2" creationId="{1823F546-9B21-6A5C-3D0F-4C8276141813}"/>
          </ac:spMkLst>
        </pc:spChg>
        <pc:spChg chg="mod">
          <ac:chgData name="Nilufer K.B. AKBULUT" userId="e0631559338b0d9e" providerId="LiveId" clId="{29EB817C-32D0-4FE7-AA99-5DDEEA54B08A}" dt="2025-03-31T08:14:42.546" v="9220" actId="14100"/>
          <ac:spMkLst>
            <pc:docMk/>
            <pc:sldMk cId="3757656441" sldId="273"/>
            <ac:spMk id="15" creationId="{CE80E407-F0E5-83F5-B518-DA728539EDFE}"/>
          </ac:spMkLst>
        </pc:spChg>
        <pc:picChg chg="add mod">
          <ac:chgData name="Nilufer K.B. AKBULUT" userId="e0631559338b0d9e" providerId="LiveId" clId="{29EB817C-32D0-4FE7-AA99-5DDEEA54B08A}" dt="2025-03-31T08:14:39.177" v="9219" actId="1076"/>
          <ac:picMkLst>
            <pc:docMk/>
            <pc:sldMk cId="3757656441" sldId="273"/>
            <ac:picMk id="4" creationId="{3E6A3F1F-E954-ED9F-A71A-3DACB0DEB5BE}"/>
          </ac:picMkLst>
        </pc:picChg>
      </pc:sldChg>
      <pc:sldChg chg="addSp delSp modSp add mod">
        <pc:chgData name="Nilufer K.B. AKBULUT" userId="e0631559338b0d9e" providerId="LiveId" clId="{29EB817C-32D0-4FE7-AA99-5DDEEA54B08A}" dt="2025-03-31T08:11:51.187" v="9207" actId="14100"/>
        <pc:sldMkLst>
          <pc:docMk/>
          <pc:sldMk cId="177574889" sldId="274"/>
        </pc:sldMkLst>
        <pc:spChg chg="add del mod">
          <ac:chgData name="Nilufer K.B. AKBULUT" userId="e0631559338b0d9e" providerId="LiveId" clId="{29EB817C-32D0-4FE7-AA99-5DDEEA54B08A}" dt="2025-03-31T08:11:22.057" v="9197" actId="478"/>
          <ac:spMkLst>
            <pc:docMk/>
            <pc:sldMk cId="177574889" sldId="274"/>
            <ac:spMk id="2" creationId="{3A2302F6-04E8-2257-27D5-4F4619DB1228}"/>
          </ac:spMkLst>
        </pc:spChg>
        <pc:spChg chg="mod">
          <ac:chgData name="Nilufer K.B. AKBULUT" userId="e0631559338b0d9e" providerId="LiveId" clId="{29EB817C-32D0-4FE7-AA99-5DDEEA54B08A}" dt="2025-03-31T08:11:51.187" v="9207" actId="14100"/>
          <ac:spMkLst>
            <pc:docMk/>
            <pc:sldMk cId="177574889" sldId="274"/>
            <ac:spMk id="15" creationId="{84F1E1FB-34C2-C054-B9A4-AB3C764727D3}"/>
          </ac:spMkLst>
        </pc:spChg>
        <pc:picChg chg="add mod">
          <ac:chgData name="Nilufer K.B. AKBULUT" userId="e0631559338b0d9e" providerId="LiveId" clId="{29EB817C-32D0-4FE7-AA99-5DDEEA54B08A}" dt="2025-03-31T08:11:28.354" v="9200" actId="1076"/>
          <ac:picMkLst>
            <pc:docMk/>
            <pc:sldMk cId="177574889" sldId="274"/>
            <ac:picMk id="4" creationId="{027A8971-E792-D41A-6871-B12A69F00262}"/>
          </ac:picMkLst>
        </pc:picChg>
      </pc:sldChg>
      <pc:sldChg chg="addSp modSp add mod modAnim">
        <pc:chgData name="Nilufer K.B. AKBULUT" userId="e0631559338b0d9e" providerId="LiveId" clId="{29EB817C-32D0-4FE7-AA99-5DDEEA54B08A}" dt="2025-03-27T02:22:39.679" v="2715" actId="207"/>
        <pc:sldMkLst>
          <pc:docMk/>
          <pc:sldMk cId="3799762640" sldId="275"/>
        </pc:sldMkLst>
      </pc:sldChg>
      <pc:sldChg chg="addSp delSp modSp add mod ord">
        <pc:chgData name="Nilufer K.B. AKBULUT" userId="e0631559338b0d9e" providerId="LiveId" clId="{29EB817C-32D0-4FE7-AA99-5DDEEA54B08A}" dt="2025-03-27T03:19:53.967" v="4031" actId="207"/>
        <pc:sldMkLst>
          <pc:docMk/>
          <pc:sldMk cId="2173516600" sldId="276"/>
        </pc:sldMkLst>
        <pc:spChg chg="mod">
          <ac:chgData name="Nilufer K.B. AKBULUT" userId="e0631559338b0d9e" providerId="LiveId" clId="{29EB817C-32D0-4FE7-AA99-5DDEEA54B08A}" dt="2025-03-27T03:10:50.773" v="3655" actId="20577"/>
          <ac:spMkLst>
            <pc:docMk/>
            <pc:sldMk cId="2173516600" sldId="276"/>
            <ac:spMk id="4" creationId="{E9355EF9-FEC2-2FE1-CF0D-A82CBBA080F1}"/>
          </ac:spMkLst>
        </pc:spChg>
        <pc:spChg chg="add mod">
          <ac:chgData name="Nilufer K.B. AKBULUT" userId="e0631559338b0d9e" providerId="LiveId" clId="{29EB817C-32D0-4FE7-AA99-5DDEEA54B08A}" dt="2025-03-27T03:08:38.014" v="3537" actId="20577"/>
          <ac:spMkLst>
            <pc:docMk/>
            <pc:sldMk cId="2173516600" sldId="276"/>
            <ac:spMk id="5" creationId="{959C4F95-3B62-BB4D-90F2-17F00706D374}"/>
          </ac:spMkLst>
        </pc:spChg>
        <pc:spChg chg="add mod">
          <ac:chgData name="Nilufer K.B. AKBULUT" userId="e0631559338b0d9e" providerId="LiveId" clId="{29EB817C-32D0-4FE7-AA99-5DDEEA54B08A}" dt="2025-03-27T03:08:44.914" v="3555" actId="20577"/>
          <ac:spMkLst>
            <pc:docMk/>
            <pc:sldMk cId="2173516600" sldId="276"/>
            <ac:spMk id="6" creationId="{504CCE90-4EDB-A495-15D1-1B58E2C2E4E8}"/>
          </ac:spMkLst>
        </pc:spChg>
        <pc:spChg chg="mod">
          <ac:chgData name="Nilufer K.B. AKBULUT" userId="e0631559338b0d9e" providerId="LiveId" clId="{29EB817C-32D0-4FE7-AA99-5DDEEA54B08A}" dt="2025-03-27T03:19:53.967" v="4031" actId="207"/>
          <ac:spMkLst>
            <pc:docMk/>
            <pc:sldMk cId="2173516600" sldId="276"/>
            <ac:spMk id="99" creationId="{41FB0764-F2D0-21F7-7DB5-80FC23BB8574}"/>
          </ac:spMkLst>
        </pc:spChg>
      </pc:sldChg>
      <pc:sldChg chg="add del">
        <pc:chgData name="Nilufer K.B. AKBULUT" userId="e0631559338b0d9e" providerId="LiveId" clId="{29EB817C-32D0-4FE7-AA99-5DDEEA54B08A}" dt="2025-03-27T03:08:05.424" v="3510" actId="47"/>
        <pc:sldMkLst>
          <pc:docMk/>
          <pc:sldMk cId="3105207393" sldId="276"/>
        </pc:sldMkLst>
      </pc:sldChg>
      <pc:sldChg chg="addSp delSp modSp add mod">
        <pc:chgData name="Nilufer K.B. AKBULUT" userId="e0631559338b0d9e" providerId="LiveId" clId="{29EB817C-32D0-4FE7-AA99-5DDEEA54B08A}" dt="2025-03-27T03:55:52.182" v="4920" actId="948"/>
        <pc:sldMkLst>
          <pc:docMk/>
          <pc:sldMk cId="3427213392" sldId="277"/>
        </pc:sldMkLst>
        <pc:spChg chg="mod">
          <ac:chgData name="Nilufer K.B. AKBULUT" userId="e0631559338b0d9e" providerId="LiveId" clId="{29EB817C-32D0-4FE7-AA99-5DDEEA54B08A}" dt="2025-03-27T03:35:21.523" v="4626" actId="20577"/>
          <ac:spMkLst>
            <pc:docMk/>
            <pc:sldMk cId="3427213392" sldId="277"/>
            <ac:spMk id="2" creationId="{7A84B977-8EA9-AE7E-2364-B7323AAB9E07}"/>
          </ac:spMkLst>
        </pc:spChg>
        <pc:spChg chg="mod">
          <ac:chgData name="Nilufer K.B. AKBULUT" userId="e0631559338b0d9e" providerId="LiveId" clId="{29EB817C-32D0-4FE7-AA99-5DDEEA54B08A}" dt="2025-03-27T03:55:44.522" v="4919" actId="948"/>
          <ac:spMkLst>
            <pc:docMk/>
            <pc:sldMk cId="3427213392" sldId="277"/>
            <ac:spMk id="3" creationId="{9B61318F-9C1E-C558-11EC-399D68255C0B}"/>
          </ac:spMkLst>
        </pc:spChg>
        <pc:spChg chg="add mod">
          <ac:chgData name="Nilufer K.B. AKBULUT" userId="e0631559338b0d9e" providerId="LiveId" clId="{29EB817C-32D0-4FE7-AA99-5DDEEA54B08A}" dt="2025-03-27T03:55:52.182" v="4920" actId="948"/>
          <ac:spMkLst>
            <pc:docMk/>
            <pc:sldMk cId="3427213392" sldId="277"/>
            <ac:spMk id="4" creationId="{1BE0FC97-8095-4E81-3F43-719AADEC93EA}"/>
          </ac:spMkLst>
        </pc:spChg>
      </pc:sldChg>
      <pc:sldChg chg="modSp add mod setBg">
        <pc:chgData name="Nilufer K.B. AKBULUT" userId="e0631559338b0d9e" providerId="LiveId" clId="{29EB817C-32D0-4FE7-AA99-5DDEEA54B08A}" dt="2025-03-27T03:29:09.415" v="4157"/>
        <pc:sldMkLst>
          <pc:docMk/>
          <pc:sldMk cId="236349640" sldId="278"/>
        </pc:sldMkLst>
        <pc:spChg chg="mod">
          <ac:chgData name="Nilufer K.B. AKBULUT" userId="e0631559338b0d9e" providerId="LiveId" clId="{29EB817C-32D0-4FE7-AA99-5DDEEA54B08A}" dt="2025-03-27T03:29:09.415" v="4157"/>
          <ac:spMkLst>
            <pc:docMk/>
            <pc:sldMk cId="236349640" sldId="278"/>
            <ac:spMk id="191" creationId="{B6361BC5-A6A3-42D6-8873-6DA811A7D413}"/>
          </ac:spMkLst>
        </pc:spChg>
      </pc:sldChg>
      <pc:sldChg chg="addSp modSp add mod">
        <pc:chgData name="Nilufer K.B. AKBULUT" userId="e0631559338b0d9e" providerId="LiveId" clId="{29EB817C-32D0-4FE7-AA99-5DDEEA54B08A}" dt="2025-03-27T03:30:21.436" v="4171" actId="1076"/>
        <pc:sldMkLst>
          <pc:docMk/>
          <pc:sldMk cId="3292009030" sldId="279"/>
        </pc:sldMkLst>
        <pc:spChg chg="add mod">
          <ac:chgData name="Nilufer K.B. AKBULUT" userId="e0631559338b0d9e" providerId="LiveId" clId="{29EB817C-32D0-4FE7-AA99-5DDEEA54B08A}" dt="2025-03-27T03:30:21.436" v="4171" actId="1076"/>
          <ac:spMkLst>
            <pc:docMk/>
            <pc:sldMk cId="3292009030" sldId="279"/>
            <ac:spMk id="2" creationId="{1CCCB723-297E-0E5E-B29C-9903FE8E2D31}"/>
          </ac:spMkLst>
        </pc:spChg>
        <pc:spChg chg="mod">
          <ac:chgData name="Nilufer K.B. AKBULUT" userId="e0631559338b0d9e" providerId="LiveId" clId="{29EB817C-32D0-4FE7-AA99-5DDEEA54B08A}" dt="2025-03-27T03:29:42.515" v="4159"/>
          <ac:spMkLst>
            <pc:docMk/>
            <pc:sldMk cId="3292009030" sldId="279"/>
            <ac:spMk id="191" creationId="{F9BCB26B-73DB-4A2A-4181-12207BBDB0C0}"/>
          </ac:spMkLst>
        </pc:spChg>
      </pc:sldChg>
      <pc:sldChg chg="addSp modSp add mod ord">
        <pc:chgData name="Nilufer K.B. AKBULUT" userId="e0631559338b0d9e" providerId="LiveId" clId="{29EB817C-32D0-4FE7-AA99-5DDEEA54B08A}" dt="2025-03-27T09:21:43.656" v="5679" actId="6549"/>
        <pc:sldMkLst>
          <pc:docMk/>
          <pc:sldMk cId="4199447550" sldId="280"/>
        </pc:sldMkLst>
        <pc:spChg chg="mod">
          <ac:chgData name="Nilufer K.B. AKBULUT" userId="e0631559338b0d9e" providerId="LiveId" clId="{29EB817C-32D0-4FE7-AA99-5DDEEA54B08A}" dt="2025-03-27T03:37:22.343" v="4777" actId="6549"/>
          <ac:spMkLst>
            <pc:docMk/>
            <pc:sldMk cId="4199447550" sldId="280"/>
            <ac:spMk id="2" creationId="{DF7C7A48-FD01-E9FA-FB26-F178A5364311}"/>
          </ac:spMkLst>
        </pc:spChg>
        <pc:spChg chg="add mod">
          <ac:chgData name="Nilufer K.B. AKBULUT" userId="e0631559338b0d9e" providerId="LiveId" clId="{29EB817C-32D0-4FE7-AA99-5DDEEA54B08A}" dt="2025-03-27T03:38:05.501" v="4806" actId="20577"/>
          <ac:spMkLst>
            <pc:docMk/>
            <pc:sldMk cId="4199447550" sldId="280"/>
            <ac:spMk id="3" creationId="{428B0E35-91FE-9066-C1D4-2343854CF500}"/>
          </ac:spMkLst>
        </pc:spChg>
        <pc:spChg chg="mod">
          <ac:chgData name="Nilufer K.B. AKBULUT" userId="e0631559338b0d9e" providerId="LiveId" clId="{29EB817C-32D0-4FE7-AA99-5DDEEA54B08A}" dt="2025-03-27T09:21:43.656" v="5679" actId="6549"/>
          <ac:spMkLst>
            <pc:docMk/>
            <pc:sldMk cId="4199447550" sldId="280"/>
            <ac:spMk id="191" creationId="{D2897F18-5AA3-F923-B0BD-52FE7BE9ECDC}"/>
          </ac:spMkLst>
        </pc:spChg>
      </pc:sldChg>
      <pc:sldChg chg="addSp delSp modSp new del mod delAnim modAnim">
        <pc:chgData name="Nilufer K.B. AKBULUT" userId="e0631559338b0d9e" providerId="LiveId" clId="{29EB817C-32D0-4FE7-AA99-5DDEEA54B08A}" dt="2025-03-29T12:40:58.705" v="7352" actId="47"/>
        <pc:sldMkLst>
          <pc:docMk/>
          <pc:sldMk cId="3852443674" sldId="281"/>
        </pc:sldMkLst>
      </pc:sldChg>
      <pc:sldChg chg="delSp modSp add del mod">
        <pc:chgData name="Nilufer K.B. AKBULUT" userId="e0631559338b0d9e" providerId="LiveId" clId="{29EB817C-32D0-4FE7-AA99-5DDEEA54B08A}" dt="2025-03-27T03:40:39.925" v="4821" actId="47"/>
        <pc:sldMkLst>
          <pc:docMk/>
          <pc:sldMk cId="275605594" sldId="282"/>
        </pc:sldMkLst>
      </pc:sldChg>
      <pc:sldChg chg="new del">
        <pc:chgData name="Nilufer K.B. AKBULUT" userId="e0631559338b0d9e" providerId="LiveId" clId="{29EB817C-32D0-4FE7-AA99-5DDEEA54B08A}" dt="2025-03-27T03:40:52.850" v="4824" actId="47"/>
        <pc:sldMkLst>
          <pc:docMk/>
          <pc:sldMk cId="1896149841" sldId="282"/>
        </pc:sldMkLst>
      </pc:sldChg>
      <pc:sldChg chg="addSp delSp modSp new del mod modAnim">
        <pc:chgData name="Nilufer K.B. AKBULUT" userId="e0631559338b0d9e" providerId="LiveId" clId="{29EB817C-32D0-4FE7-AA99-5DDEEA54B08A}" dt="2025-03-31T08:09:22.472" v="9191" actId="47"/>
        <pc:sldMkLst>
          <pc:docMk/>
          <pc:sldMk cId="2731971168" sldId="282"/>
        </pc:sldMkLst>
      </pc:sldChg>
      <pc:sldChg chg="addSp delSp modSp new del mod">
        <pc:chgData name="Nilufer K.B. AKBULUT" userId="e0631559338b0d9e" providerId="LiveId" clId="{29EB817C-32D0-4FE7-AA99-5DDEEA54B08A}" dt="2025-03-27T03:41:15.654" v="4830" actId="47"/>
        <pc:sldMkLst>
          <pc:docMk/>
          <pc:sldMk cId="3527356743" sldId="282"/>
        </pc:sldMkLst>
      </pc:sldChg>
      <pc:sldChg chg="addSp delSp modSp add del mod ord">
        <pc:chgData name="Nilufer K.B. AKBULUT" userId="e0631559338b0d9e" providerId="LiveId" clId="{29EB817C-32D0-4FE7-AA99-5DDEEA54B08A}" dt="2025-03-29T10:45:55.959" v="7130" actId="47"/>
        <pc:sldMkLst>
          <pc:docMk/>
          <pc:sldMk cId="1426832905" sldId="294"/>
        </pc:sldMkLst>
      </pc:sldChg>
      <pc:sldChg chg="modSp add mod ord">
        <pc:chgData name="Nilufer K.B. AKBULUT" userId="e0631559338b0d9e" providerId="LiveId" clId="{29EB817C-32D0-4FE7-AA99-5DDEEA54B08A}" dt="2025-03-27T03:57:57.134" v="4925"/>
        <pc:sldMkLst>
          <pc:docMk/>
          <pc:sldMk cId="4208819581" sldId="316"/>
        </pc:sldMkLst>
      </pc:sldChg>
      <pc:sldChg chg="addSp delSp modSp add mod">
        <pc:chgData name="Nilufer K.B. AKBULUT" userId="e0631559338b0d9e" providerId="LiveId" clId="{29EB817C-32D0-4FE7-AA99-5DDEEA54B08A}" dt="2025-03-29T09:01:52.175" v="5989" actId="1076"/>
        <pc:sldMkLst>
          <pc:docMk/>
          <pc:sldMk cId="201431340" sldId="317"/>
        </pc:sldMkLst>
        <pc:spChg chg="add mod">
          <ac:chgData name="Nilufer K.B. AKBULUT" userId="e0631559338b0d9e" providerId="LiveId" clId="{29EB817C-32D0-4FE7-AA99-5DDEEA54B08A}" dt="2025-03-29T09:00:32.850" v="5985" actId="1076"/>
          <ac:spMkLst>
            <pc:docMk/>
            <pc:sldMk cId="201431340" sldId="317"/>
            <ac:spMk id="18" creationId="{290C95FB-E549-AFE9-CE5B-18C548559B77}"/>
          </ac:spMkLst>
        </pc:spChg>
        <pc:spChg chg="add mod">
          <ac:chgData name="Nilufer K.B. AKBULUT" userId="e0631559338b0d9e" providerId="LiveId" clId="{29EB817C-32D0-4FE7-AA99-5DDEEA54B08A}" dt="2025-03-29T09:00:43.056" v="5988" actId="1076"/>
          <ac:spMkLst>
            <pc:docMk/>
            <pc:sldMk cId="201431340" sldId="317"/>
            <ac:spMk id="28" creationId="{E05DCE6F-455C-8944-95AF-77C484A2414C}"/>
          </ac:spMkLst>
        </pc:spChg>
        <pc:spChg chg="add mod">
          <ac:chgData name="Nilufer K.B. AKBULUT" userId="e0631559338b0d9e" providerId="LiveId" clId="{29EB817C-32D0-4FE7-AA99-5DDEEA54B08A}" dt="2025-03-27T07:02:18.256" v="5244" actId="164"/>
          <ac:spMkLst>
            <pc:docMk/>
            <pc:sldMk cId="201431340" sldId="317"/>
            <ac:spMk id="31" creationId="{447C63D4-217F-1615-E4E8-88F6A4DDB859}"/>
          </ac:spMkLst>
        </pc:spChg>
        <pc:spChg chg="mod">
          <ac:chgData name="Nilufer K.B. AKBULUT" userId="e0631559338b0d9e" providerId="LiveId" clId="{29EB817C-32D0-4FE7-AA99-5DDEEA54B08A}" dt="2025-03-27T09:19:02.586" v="5586" actId="20577"/>
          <ac:spMkLst>
            <pc:docMk/>
            <pc:sldMk cId="201431340" sldId="317"/>
            <ac:spMk id="98" creationId="{1367E4BC-9AA7-4C47-CB4C-DB819C24432D}"/>
          </ac:spMkLst>
        </pc:spChg>
        <pc:grpChg chg="add mod">
          <ac:chgData name="Nilufer K.B. AKBULUT" userId="e0631559338b0d9e" providerId="LiveId" clId="{29EB817C-32D0-4FE7-AA99-5DDEEA54B08A}" dt="2025-03-29T09:00:36.440" v="5987" actId="1076"/>
          <ac:grpSpMkLst>
            <pc:docMk/>
            <pc:sldMk cId="201431340" sldId="317"/>
            <ac:grpSpMk id="20" creationId="{AC419492-D12A-0FFD-D64F-549E91801D05}"/>
          </ac:grpSpMkLst>
        </pc:grpChg>
        <pc:grpChg chg="add mod ord">
          <ac:chgData name="Nilufer K.B. AKBULUT" userId="e0631559338b0d9e" providerId="LiveId" clId="{29EB817C-32D0-4FE7-AA99-5DDEEA54B08A}" dt="2025-03-29T09:01:52.175" v="5989" actId="1076"/>
          <ac:grpSpMkLst>
            <pc:docMk/>
            <pc:sldMk cId="201431340" sldId="317"/>
            <ac:grpSpMk id="32" creationId="{37A0428E-9360-5A61-14CD-AB55BF7C5D99}"/>
          </ac:grpSpMkLst>
        </pc:grpChg>
        <pc:picChg chg="add mod">
          <ac:chgData name="Nilufer K.B. AKBULUT" userId="e0631559338b0d9e" providerId="LiveId" clId="{29EB817C-32D0-4FE7-AA99-5DDEEA54B08A}" dt="2025-03-27T07:01:15.194" v="5234" actId="208"/>
          <ac:picMkLst>
            <pc:docMk/>
            <pc:sldMk cId="201431340" sldId="317"/>
            <ac:picMk id="6" creationId="{40DB2265-CC03-5F28-6303-7A77C87F64CB}"/>
          </ac:picMkLst>
        </pc:picChg>
        <pc:picChg chg="add mod modCrop">
          <ac:chgData name="Nilufer K.B. AKBULUT" userId="e0631559338b0d9e" providerId="LiveId" clId="{29EB817C-32D0-4FE7-AA99-5DDEEA54B08A}" dt="2025-03-27T07:01:15.194" v="5234" actId="208"/>
          <ac:picMkLst>
            <pc:docMk/>
            <pc:sldMk cId="201431340" sldId="317"/>
            <ac:picMk id="12" creationId="{4E450B0B-A309-774B-0EED-9A86F43385BA}"/>
          </ac:picMkLst>
        </pc:picChg>
        <pc:picChg chg="add mod">
          <ac:chgData name="Nilufer K.B. AKBULUT" userId="e0631559338b0d9e" providerId="LiveId" clId="{29EB817C-32D0-4FE7-AA99-5DDEEA54B08A}" dt="2025-03-29T09:00:01.609" v="5978" actId="1076"/>
          <ac:picMkLst>
            <pc:docMk/>
            <pc:sldMk cId="201431340" sldId="317"/>
            <ac:picMk id="15" creationId="{636AF01F-56A8-8C21-8DC0-C7506889CB24}"/>
          </ac:picMkLst>
        </pc:picChg>
        <pc:picChg chg="add mod ord">
          <ac:chgData name="Nilufer K.B. AKBULUT" userId="e0631559338b0d9e" providerId="LiveId" clId="{29EB817C-32D0-4FE7-AA99-5DDEEA54B08A}" dt="2025-03-27T07:02:18.256" v="5244" actId="164"/>
          <ac:picMkLst>
            <pc:docMk/>
            <pc:sldMk cId="201431340" sldId="317"/>
            <ac:picMk id="26" creationId="{BD658165-2D37-43D7-2BCB-3D2399AE5F25}"/>
          </ac:picMkLst>
        </pc:picChg>
        <pc:cxnChg chg="add mod">
          <ac:chgData name="Nilufer K.B. AKBULUT" userId="e0631559338b0d9e" providerId="LiveId" clId="{29EB817C-32D0-4FE7-AA99-5DDEEA54B08A}" dt="2025-03-29T09:00:32.850" v="5985" actId="1076"/>
          <ac:cxnSpMkLst>
            <pc:docMk/>
            <pc:sldMk cId="201431340" sldId="317"/>
            <ac:cxnSpMk id="22" creationId="{8DFD7433-805C-659B-C40A-F51BD1355207}"/>
          </ac:cxnSpMkLst>
        </pc:cxnChg>
        <pc:cxnChg chg="add mod">
          <ac:chgData name="Nilufer K.B. AKBULUT" userId="e0631559338b0d9e" providerId="LiveId" clId="{29EB817C-32D0-4FE7-AA99-5DDEEA54B08A}" dt="2025-03-29T09:01:52.175" v="5989" actId="1076"/>
          <ac:cxnSpMkLst>
            <pc:docMk/>
            <pc:sldMk cId="201431340" sldId="317"/>
            <ac:cxnSpMk id="30" creationId="{038ED3C6-95F9-E2F8-7028-B3396AA1B5A9}"/>
          </ac:cxnSpMkLst>
        </pc:cxnChg>
      </pc:sldChg>
      <pc:sldChg chg="addSp delSp modSp add mod modAnim">
        <pc:chgData name="Nilufer K.B. AKBULUT" userId="e0631559338b0d9e" providerId="LiveId" clId="{29EB817C-32D0-4FE7-AA99-5DDEEA54B08A}" dt="2025-03-27T09:19:11.463" v="5606" actId="20577"/>
        <pc:sldMkLst>
          <pc:docMk/>
          <pc:sldMk cId="370367312" sldId="318"/>
        </pc:sldMkLst>
        <pc:spChg chg="add mod">
          <ac:chgData name="Nilufer K.B. AKBULUT" userId="e0631559338b0d9e" providerId="LiveId" clId="{29EB817C-32D0-4FE7-AA99-5DDEEA54B08A}" dt="2025-03-27T09:10:47.067" v="5291" actId="1076"/>
          <ac:spMkLst>
            <pc:docMk/>
            <pc:sldMk cId="370367312" sldId="318"/>
            <ac:spMk id="7" creationId="{66BCBD8D-2F62-8FA5-4C91-1E4B6A85EBF9}"/>
          </ac:spMkLst>
        </pc:spChg>
        <pc:spChg chg="mod">
          <ac:chgData name="Nilufer K.B. AKBULUT" userId="e0631559338b0d9e" providerId="LiveId" clId="{29EB817C-32D0-4FE7-AA99-5DDEEA54B08A}" dt="2025-03-27T09:19:11.463" v="5606" actId="20577"/>
          <ac:spMkLst>
            <pc:docMk/>
            <pc:sldMk cId="370367312" sldId="318"/>
            <ac:spMk id="98" creationId="{D8E2D0C6-DE48-B078-6A30-296276BA16B6}"/>
          </ac:spMkLst>
        </pc:spChg>
        <pc:picChg chg="add mod">
          <ac:chgData name="Nilufer K.B. AKBULUT" userId="e0631559338b0d9e" providerId="LiveId" clId="{29EB817C-32D0-4FE7-AA99-5DDEEA54B08A}" dt="2025-03-27T09:10:58.961" v="5294" actId="1076"/>
          <ac:picMkLst>
            <pc:docMk/>
            <pc:sldMk cId="370367312" sldId="318"/>
            <ac:picMk id="3" creationId="{DD6B9613-11CA-300F-B545-CF977B474F9F}"/>
          </ac:picMkLst>
        </pc:picChg>
        <pc:picChg chg="mod">
          <ac:chgData name="Nilufer K.B. AKBULUT" userId="e0631559338b0d9e" providerId="LiveId" clId="{29EB817C-32D0-4FE7-AA99-5DDEEA54B08A}" dt="2025-03-27T09:10:38.538" v="5287" actId="14100"/>
          <ac:picMkLst>
            <pc:docMk/>
            <pc:sldMk cId="370367312" sldId="318"/>
            <ac:picMk id="8" creationId="{F790C569-0B0E-A3B2-9C4B-FB203D38D5C3}"/>
          </ac:picMkLst>
        </pc:picChg>
        <pc:picChg chg="mod">
          <ac:chgData name="Nilufer K.B. AKBULUT" userId="e0631559338b0d9e" providerId="LiveId" clId="{29EB817C-32D0-4FE7-AA99-5DDEEA54B08A}" dt="2025-03-27T09:10:55.924" v="5293" actId="14100"/>
          <ac:picMkLst>
            <pc:docMk/>
            <pc:sldMk cId="370367312" sldId="318"/>
            <ac:picMk id="10" creationId="{14A04EE8-1290-121B-4223-FC85FBF2180C}"/>
          </ac:picMkLst>
        </pc:picChg>
        <pc:picChg chg="add del">
          <ac:chgData name="Nilufer K.B. AKBULUT" userId="e0631559338b0d9e" providerId="LiveId" clId="{29EB817C-32D0-4FE7-AA99-5DDEEA54B08A}" dt="2025-03-27T09:08:05.197" v="5264" actId="478"/>
          <ac:picMkLst>
            <pc:docMk/>
            <pc:sldMk cId="370367312" sldId="318"/>
            <ac:picMk id="12" creationId="{11FAA22C-7FA4-3D96-834D-EEBF83DF3957}"/>
          </ac:picMkLst>
        </pc:picChg>
        <pc:picChg chg="add mod">
          <ac:chgData name="Nilufer K.B. AKBULUT" userId="e0631559338b0d9e" providerId="LiveId" clId="{29EB817C-32D0-4FE7-AA99-5DDEEA54B08A}" dt="2025-03-27T09:11:26.487" v="5304" actId="1076"/>
          <ac:picMkLst>
            <pc:docMk/>
            <pc:sldMk cId="370367312" sldId="318"/>
            <ac:picMk id="18" creationId="{8DE756EB-DB4D-019A-0FF8-F5CAF86E1198}"/>
          </ac:picMkLst>
        </pc:picChg>
        <pc:cxnChg chg="add mod">
          <ac:chgData name="Nilufer K.B. AKBULUT" userId="e0631559338b0d9e" providerId="LiveId" clId="{29EB817C-32D0-4FE7-AA99-5DDEEA54B08A}" dt="2025-03-27T09:11:13.486" v="5297" actId="1582"/>
          <ac:cxnSpMkLst>
            <pc:docMk/>
            <pc:sldMk cId="370367312" sldId="318"/>
            <ac:cxnSpMk id="11" creationId="{B18CAD1A-2E59-1276-67A2-E44D49B33CD0}"/>
          </ac:cxnSpMkLst>
        </pc:cxnChg>
        <pc:cxnChg chg="add mod">
          <ac:chgData name="Nilufer K.B. AKBULUT" userId="e0631559338b0d9e" providerId="LiveId" clId="{29EB817C-32D0-4FE7-AA99-5DDEEA54B08A}" dt="2025-03-27T09:11:36.278" v="5307" actId="14100"/>
          <ac:cxnSpMkLst>
            <pc:docMk/>
            <pc:sldMk cId="370367312" sldId="318"/>
            <ac:cxnSpMk id="19" creationId="{5EA5C95D-0092-8A65-2A82-BC3A9FC5AF8D}"/>
          </ac:cxnSpMkLst>
        </pc:cxnChg>
      </pc:sldChg>
      <pc:sldChg chg="addSp delSp modSp add mod ord">
        <pc:chgData name="Nilufer K.B. AKBULUT" userId="e0631559338b0d9e" providerId="LiveId" clId="{29EB817C-32D0-4FE7-AA99-5DDEEA54B08A}" dt="2025-03-29T08:34:49.522" v="5728" actId="1076"/>
        <pc:sldMkLst>
          <pc:docMk/>
          <pc:sldMk cId="975145285" sldId="319"/>
        </pc:sldMkLst>
        <pc:spChg chg="mod">
          <ac:chgData name="Nilufer K.B. AKBULUT" userId="e0631559338b0d9e" providerId="LiveId" clId="{29EB817C-32D0-4FE7-AA99-5DDEEA54B08A}" dt="2025-03-27T09:19:28.337" v="5672" actId="20577"/>
          <ac:spMkLst>
            <pc:docMk/>
            <pc:sldMk cId="975145285" sldId="319"/>
            <ac:spMk id="98" creationId="{FC20E883-4897-3729-F722-534889386FE9}"/>
          </ac:spMkLst>
        </pc:spChg>
        <pc:graphicFrameChg chg="add mod modGraphic">
          <ac:chgData name="Nilufer K.B. AKBULUT" userId="e0631559338b0d9e" providerId="LiveId" clId="{29EB817C-32D0-4FE7-AA99-5DDEEA54B08A}" dt="2025-03-29T08:34:49.522" v="5728" actId="1076"/>
          <ac:graphicFrameMkLst>
            <pc:docMk/>
            <pc:sldMk cId="975145285" sldId="319"/>
            <ac:graphicFrameMk id="7" creationId="{15FA26BF-942E-CBD1-63B5-DBBA9E10D51D}"/>
          </ac:graphicFrameMkLst>
        </pc:graphicFrameChg>
        <pc:picChg chg="add mod">
          <ac:chgData name="Nilufer K.B. AKBULUT" userId="e0631559338b0d9e" providerId="LiveId" clId="{29EB817C-32D0-4FE7-AA99-5DDEEA54B08A}" dt="2025-03-29T08:34:42.857" v="5727" actId="1076"/>
          <ac:picMkLst>
            <pc:docMk/>
            <pc:sldMk cId="975145285" sldId="319"/>
            <ac:picMk id="3" creationId="{1900AF9B-46C4-EE21-AC3D-1313241B0912}"/>
          </ac:picMkLst>
        </pc:picChg>
        <pc:picChg chg="add mod">
          <ac:chgData name="Nilufer K.B. AKBULUT" userId="e0631559338b0d9e" providerId="LiveId" clId="{29EB817C-32D0-4FE7-AA99-5DDEEA54B08A}" dt="2025-03-29T08:34:40.403" v="5726" actId="1076"/>
          <ac:picMkLst>
            <pc:docMk/>
            <pc:sldMk cId="975145285" sldId="319"/>
            <ac:picMk id="5" creationId="{28F58B53-04D0-7DF0-10CC-2E3C259CCF70}"/>
          </ac:picMkLst>
        </pc:picChg>
      </pc:sldChg>
      <pc:sldChg chg="addSp delSp modSp new mod modAnim">
        <pc:chgData name="Nilufer K.B. AKBULUT" userId="e0631559338b0d9e" providerId="LiveId" clId="{29EB817C-32D0-4FE7-AA99-5DDEEA54B08A}" dt="2025-03-29T16:16:44.843" v="7988"/>
        <pc:sldMkLst>
          <pc:docMk/>
          <pc:sldMk cId="332327951" sldId="320"/>
        </pc:sldMkLst>
        <pc:spChg chg="add mod">
          <ac:chgData name="Nilufer K.B. AKBULUT" userId="e0631559338b0d9e" providerId="LiveId" clId="{29EB817C-32D0-4FE7-AA99-5DDEEA54B08A}" dt="2025-03-29T08:46:31.191" v="5796" actId="20577"/>
          <ac:spMkLst>
            <pc:docMk/>
            <pc:sldMk cId="332327951" sldId="320"/>
            <ac:spMk id="2" creationId="{501FC743-7875-40A0-CE61-42898F4E76A8}"/>
          </ac:spMkLst>
        </pc:spChg>
        <pc:spChg chg="add mod">
          <ac:chgData name="Nilufer K.B. AKBULUT" userId="e0631559338b0d9e" providerId="LiveId" clId="{29EB817C-32D0-4FE7-AA99-5DDEEA54B08A}" dt="2025-03-29T16:16:36.120" v="7987" actId="1582"/>
          <ac:spMkLst>
            <pc:docMk/>
            <pc:sldMk cId="332327951" sldId="320"/>
            <ac:spMk id="5" creationId="{E2252D49-0E26-78AC-0944-9EE35205C7DB}"/>
          </ac:spMkLst>
        </pc:spChg>
        <pc:spChg chg="add mod">
          <ac:chgData name="Nilufer K.B. AKBULUT" userId="e0631559338b0d9e" providerId="LiveId" clId="{29EB817C-32D0-4FE7-AA99-5DDEEA54B08A}" dt="2025-03-29T08:49:28.540" v="5801" actId="164"/>
          <ac:spMkLst>
            <pc:docMk/>
            <pc:sldMk cId="332327951" sldId="320"/>
            <ac:spMk id="7" creationId="{31E37E15-52E9-40CA-0195-3FEB5AE04E47}"/>
          </ac:spMkLst>
        </pc:spChg>
        <pc:spChg chg="mod">
          <ac:chgData name="Nilufer K.B. AKBULUT" userId="e0631559338b0d9e" providerId="LiveId" clId="{29EB817C-32D0-4FE7-AA99-5DDEEA54B08A}" dt="2025-03-29T09:01:57.620" v="5990"/>
          <ac:spMkLst>
            <pc:docMk/>
            <pc:sldMk cId="332327951" sldId="320"/>
            <ac:spMk id="14" creationId="{2C9DF3B3-A1C9-2CDD-0D8B-723A1E070F67}"/>
          </ac:spMkLst>
        </pc:spChg>
        <pc:grpChg chg="add mod">
          <ac:chgData name="Nilufer K.B. AKBULUT" userId="e0631559338b0d9e" providerId="LiveId" clId="{29EB817C-32D0-4FE7-AA99-5DDEEA54B08A}" dt="2025-03-29T08:53:53.592" v="5923" actId="14100"/>
          <ac:grpSpMkLst>
            <pc:docMk/>
            <pc:sldMk cId="332327951" sldId="320"/>
            <ac:grpSpMk id="8" creationId="{A303B46F-2729-15E9-C60E-441C3A402096}"/>
          </ac:grpSpMkLst>
        </pc:grpChg>
        <pc:grpChg chg="add mod">
          <ac:chgData name="Nilufer K.B. AKBULUT" userId="e0631559338b0d9e" providerId="LiveId" clId="{29EB817C-32D0-4FE7-AA99-5DDEEA54B08A}" dt="2025-03-29T09:02:06.745" v="5995" actId="1076"/>
          <ac:grpSpMkLst>
            <pc:docMk/>
            <pc:sldMk cId="332327951" sldId="320"/>
            <ac:grpSpMk id="12" creationId="{C64D0677-B646-A99E-8C53-7CA53AEA8B3B}"/>
          </ac:grpSpMkLst>
        </pc:grpChg>
        <pc:graphicFrameChg chg="add mod modGraphic">
          <ac:chgData name="Nilufer K.B. AKBULUT" userId="e0631559338b0d9e" providerId="LiveId" clId="{29EB817C-32D0-4FE7-AA99-5DDEEA54B08A}" dt="2025-03-29T16:16:20.088" v="7982" actId="20577"/>
          <ac:graphicFrameMkLst>
            <pc:docMk/>
            <pc:sldMk cId="332327951" sldId="320"/>
            <ac:graphicFrameMk id="3" creationId="{7A2B10B1-EB68-C9D3-B8DC-5CA6BD5A05B9}"/>
          </ac:graphicFrameMkLst>
        </pc:graphicFrameChg>
        <pc:picChg chg="mod">
          <ac:chgData name="Nilufer K.B. AKBULUT" userId="e0631559338b0d9e" providerId="LiveId" clId="{29EB817C-32D0-4FE7-AA99-5DDEEA54B08A}" dt="2025-03-29T09:01:57.620" v="5990"/>
          <ac:picMkLst>
            <pc:docMk/>
            <pc:sldMk cId="332327951" sldId="320"/>
            <ac:picMk id="13" creationId="{9112E328-AA3B-BB01-52E6-637A9BEA7F4A}"/>
          </ac:picMkLst>
        </pc:picChg>
        <pc:cxnChg chg="add mod">
          <ac:chgData name="Nilufer K.B. AKBULUT" userId="e0631559338b0d9e" providerId="LiveId" clId="{29EB817C-32D0-4FE7-AA99-5DDEEA54B08A}" dt="2025-03-29T08:55:18.191" v="5947" actId="14100"/>
          <ac:cxnSpMkLst>
            <pc:docMk/>
            <pc:sldMk cId="332327951" sldId="320"/>
            <ac:cxnSpMk id="4" creationId="{FC070653-2C17-2B13-9C4E-EF66A5257F16}"/>
          </ac:cxnSpMkLst>
        </pc:cxnChg>
      </pc:sldChg>
      <pc:sldChg chg="modSp add mod">
        <pc:chgData name="Nilufer K.B. AKBULUT" userId="e0631559338b0d9e" providerId="LiveId" clId="{29EB817C-32D0-4FE7-AA99-5DDEEA54B08A}" dt="2025-03-27T09:22:18.340" v="5723" actId="20577"/>
        <pc:sldMkLst>
          <pc:docMk/>
          <pc:sldMk cId="50341767" sldId="321"/>
        </pc:sldMkLst>
        <pc:spChg chg="mod">
          <ac:chgData name="Nilufer K.B. AKBULUT" userId="e0631559338b0d9e" providerId="LiveId" clId="{29EB817C-32D0-4FE7-AA99-5DDEEA54B08A}" dt="2025-03-27T09:22:18.340" v="5723" actId="20577"/>
          <ac:spMkLst>
            <pc:docMk/>
            <pc:sldMk cId="50341767" sldId="321"/>
            <ac:spMk id="3" creationId="{55C3E443-F572-6591-1D9A-C0EB4DE7F69F}"/>
          </ac:spMkLst>
        </pc:spChg>
        <pc:spChg chg="mod">
          <ac:chgData name="Nilufer K.B. AKBULUT" userId="e0631559338b0d9e" providerId="LiveId" clId="{29EB817C-32D0-4FE7-AA99-5DDEEA54B08A}" dt="2025-03-27T09:22:11.030" v="5691" actId="20577"/>
          <ac:spMkLst>
            <pc:docMk/>
            <pc:sldMk cId="50341767" sldId="321"/>
            <ac:spMk id="191" creationId="{954EF485-1717-6170-0F23-224914C6BF8A}"/>
          </ac:spMkLst>
        </pc:spChg>
      </pc:sldChg>
      <pc:sldChg chg="delSp modSp add del mod">
        <pc:chgData name="Nilufer K.B. AKBULUT" userId="e0631559338b0d9e" providerId="LiveId" clId="{29EB817C-32D0-4FE7-AA99-5DDEEA54B08A}" dt="2025-03-27T09:21:23.579" v="5678" actId="47"/>
        <pc:sldMkLst>
          <pc:docMk/>
          <pc:sldMk cId="275605594" sldId="321"/>
        </pc:sldMkLst>
      </pc:sldChg>
      <pc:sldChg chg="addSp modSp mod ord modAnim">
        <pc:chgData name="Nilufer K.B. AKBULUT" userId="e0631559338b0d9e" providerId="LiveId" clId="{29EB817C-32D0-4FE7-AA99-5DDEEA54B08A}" dt="2025-03-29T16:34:16.881" v="8206"/>
        <pc:sldMkLst>
          <pc:docMk/>
          <pc:sldMk cId="33232841" sldId="322"/>
        </pc:sldMkLst>
      </pc:sldChg>
      <pc:sldChg chg="add del modAnim">
        <pc:chgData name="Nilufer K.B. AKBULUT" userId="e0631559338b0d9e" providerId="LiveId" clId="{29EB817C-32D0-4FE7-AA99-5DDEEA54B08A}" dt="2025-03-29T08:45:59.388" v="5748" actId="47"/>
        <pc:sldMkLst>
          <pc:docMk/>
          <pc:sldMk cId="18011649" sldId="324"/>
        </pc:sldMkLst>
      </pc:sldChg>
      <pc:sldChg chg="delSp modSp add del mod delAnim">
        <pc:chgData name="Nilufer K.B. AKBULUT" userId="e0631559338b0d9e" providerId="LiveId" clId="{29EB817C-32D0-4FE7-AA99-5DDEEA54B08A}" dt="2025-03-29T16:15:31.949" v="7976" actId="47"/>
        <pc:sldMkLst>
          <pc:docMk/>
          <pc:sldMk cId="768735459" sldId="324"/>
        </pc:sldMkLst>
      </pc:sldChg>
      <pc:sldChg chg="addSp delSp modSp add mod modAnim">
        <pc:chgData name="Nilufer K.B. AKBULUT" userId="e0631559338b0d9e" providerId="LiveId" clId="{29EB817C-32D0-4FE7-AA99-5DDEEA54B08A}" dt="2025-03-31T21:49:38.248" v="9261" actId="13926"/>
        <pc:sldMkLst>
          <pc:docMk/>
          <pc:sldMk cId="1137238901" sldId="325"/>
        </pc:sldMkLst>
        <pc:spChg chg="add mod">
          <ac:chgData name="Nilufer K.B. AKBULUT" userId="e0631559338b0d9e" providerId="LiveId" clId="{29EB817C-32D0-4FE7-AA99-5DDEEA54B08A}" dt="2025-03-31T21:49:34.693" v="9260" actId="13926"/>
          <ac:spMkLst>
            <pc:docMk/>
            <pc:sldMk cId="1137238901" sldId="325"/>
            <ac:spMk id="10" creationId="{7DC0B3E6-4434-ACCF-ECAD-F7B8B491509F}"/>
          </ac:spMkLst>
        </pc:spChg>
        <pc:spChg chg="add mod">
          <ac:chgData name="Nilufer K.B. AKBULUT" userId="e0631559338b0d9e" providerId="LiveId" clId="{29EB817C-32D0-4FE7-AA99-5DDEEA54B08A}" dt="2025-03-29T09:29:43.233" v="6436" actId="1582"/>
          <ac:spMkLst>
            <pc:docMk/>
            <pc:sldMk cId="1137238901" sldId="325"/>
            <ac:spMk id="11" creationId="{2EF5FFC8-9169-8DDA-2F64-52DE9ABA3F4A}"/>
          </ac:spMkLst>
        </pc:spChg>
        <pc:spChg chg="add mod">
          <ac:chgData name="Nilufer K.B. AKBULUT" userId="e0631559338b0d9e" providerId="LiveId" clId="{29EB817C-32D0-4FE7-AA99-5DDEEA54B08A}" dt="2025-03-29T09:30:05.901" v="6441" actId="14100"/>
          <ac:spMkLst>
            <pc:docMk/>
            <pc:sldMk cId="1137238901" sldId="325"/>
            <ac:spMk id="12" creationId="{75B86AE3-BE48-4BE0-2FC2-3D8CB369C81A}"/>
          </ac:spMkLst>
        </pc:spChg>
        <pc:spChg chg="add mod">
          <ac:chgData name="Nilufer K.B. AKBULUT" userId="e0631559338b0d9e" providerId="LiveId" clId="{29EB817C-32D0-4FE7-AA99-5DDEEA54B08A}" dt="2025-03-31T21:49:38.248" v="9261" actId="13926"/>
          <ac:spMkLst>
            <pc:docMk/>
            <pc:sldMk cId="1137238901" sldId="325"/>
            <ac:spMk id="13" creationId="{01695785-B50A-94B1-C5F6-A467AF359868}"/>
          </ac:spMkLst>
        </pc:spChg>
        <pc:spChg chg="add mod">
          <ac:chgData name="Nilufer K.B. AKBULUT" userId="e0631559338b0d9e" providerId="LiveId" clId="{29EB817C-32D0-4FE7-AA99-5DDEEA54B08A}" dt="2025-03-29T09:42:58.866" v="6554" actId="208"/>
          <ac:spMkLst>
            <pc:docMk/>
            <pc:sldMk cId="1137238901" sldId="325"/>
            <ac:spMk id="14" creationId="{CDE149CE-3C8D-73E5-E8D3-93CA26B5C5CC}"/>
          </ac:spMkLst>
        </pc:spChg>
        <pc:spChg chg="add mod">
          <ac:chgData name="Nilufer K.B. AKBULUT" userId="e0631559338b0d9e" providerId="LiveId" clId="{29EB817C-32D0-4FE7-AA99-5DDEEA54B08A}" dt="2025-03-29T10:04:58.112" v="6834" actId="1076"/>
          <ac:spMkLst>
            <pc:docMk/>
            <pc:sldMk cId="1137238901" sldId="325"/>
            <ac:spMk id="15" creationId="{5D6C6DA8-DBC9-2D9B-E84F-935320A928B2}"/>
          </ac:spMkLst>
        </pc:spChg>
        <pc:graphicFrameChg chg="add mod modGraphic">
          <ac:chgData name="Nilufer K.B. AKBULUT" userId="e0631559338b0d9e" providerId="LiveId" clId="{29EB817C-32D0-4FE7-AA99-5DDEEA54B08A}" dt="2025-03-29T09:11:21.211" v="6227" actId="1076"/>
          <ac:graphicFrameMkLst>
            <pc:docMk/>
            <pc:sldMk cId="1137238901" sldId="325"/>
            <ac:graphicFrameMk id="9" creationId="{26318F59-4775-4843-F0C5-1921A83F0A5C}"/>
          </ac:graphicFrameMkLst>
        </pc:graphicFrameChg>
      </pc:sldChg>
      <pc:sldChg chg="addSp delSp modSp add mod delAnim modAnim">
        <pc:chgData name="Nilufer K.B. AKBULUT" userId="e0631559338b0d9e" providerId="LiveId" clId="{29EB817C-32D0-4FE7-AA99-5DDEEA54B08A}" dt="2025-03-29T10:33:25.651" v="7001"/>
        <pc:sldMkLst>
          <pc:docMk/>
          <pc:sldMk cId="2688608862" sldId="326"/>
        </pc:sldMkLst>
        <pc:spChg chg="mod">
          <ac:chgData name="Nilufer K.B. AKBULUT" userId="e0631559338b0d9e" providerId="LiveId" clId="{29EB817C-32D0-4FE7-AA99-5DDEEA54B08A}" dt="2025-03-29T10:05:51.613" v="6857" actId="115"/>
          <ac:spMkLst>
            <pc:docMk/>
            <pc:sldMk cId="2688608862" sldId="326"/>
            <ac:spMk id="2" creationId="{59A469D5-B98F-34DE-EB15-01EDBC584DDC}"/>
          </ac:spMkLst>
        </pc:spChg>
        <pc:spChg chg="add mod">
          <ac:chgData name="Nilufer K.B. AKBULUT" userId="e0631559338b0d9e" providerId="LiveId" clId="{29EB817C-32D0-4FE7-AA99-5DDEEA54B08A}" dt="2025-03-29T10:30:04.377" v="6933" actId="1076"/>
          <ac:spMkLst>
            <pc:docMk/>
            <pc:sldMk cId="2688608862" sldId="326"/>
            <ac:spMk id="24" creationId="{CD22F52D-FFE0-F774-C992-185312D9C0BA}"/>
          </ac:spMkLst>
        </pc:spChg>
        <pc:spChg chg="add mod">
          <ac:chgData name="Nilufer K.B. AKBULUT" userId="e0631559338b0d9e" providerId="LiveId" clId="{29EB817C-32D0-4FE7-AA99-5DDEEA54B08A}" dt="2025-03-29T10:30:45.456" v="6972" actId="1076"/>
          <ac:spMkLst>
            <pc:docMk/>
            <pc:sldMk cId="2688608862" sldId="326"/>
            <ac:spMk id="25" creationId="{92CC957E-B2BA-5471-0DF2-1E34E3F364F6}"/>
          </ac:spMkLst>
        </pc:spChg>
        <pc:spChg chg="add mod">
          <ac:chgData name="Nilufer K.B. AKBULUT" userId="e0631559338b0d9e" providerId="LiveId" clId="{29EB817C-32D0-4FE7-AA99-5DDEEA54B08A}" dt="2025-03-29T10:31:44.343" v="6984" actId="208"/>
          <ac:spMkLst>
            <pc:docMk/>
            <pc:sldMk cId="2688608862" sldId="326"/>
            <ac:spMk id="27" creationId="{04A156EE-19BB-CC16-E779-15713D7C9318}"/>
          </ac:spMkLst>
        </pc:spChg>
        <pc:picChg chg="add mod">
          <ac:chgData name="Nilufer K.B. AKBULUT" userId="e0631559338b0d9e" providerId="LiveId" clId="{29EB817C-32D0-4FE7-AA99-5DDEEA54B08A}" dt="2025-03-29T10:29:36.847" v="6923" actId="14100"/>
          <ac:picMkLst>
            <pc:docMk/>
            <pc:sldMk cId="2688608862" sldId="326"/>
            <ac:picMk id="20" creationId="{28D266D8-9837-75BA-472F-F77B69FB5DC9}"/>
          </ac:picMkLst>
        </pc:picChg>
        <pc:picChg chg="add mod modCrop">
          <ac:chgData name="Nilufer K.B. AKBULUT" userId="e0631559338b0d9e" providerId="LiveId" clId="{29EB817C-32D0-4FE7-AA99-5DDEEA54B08A}" dt="2025-03-29T10:33:17.601" v="6999" actId="1076"/>
          <ac:picMkLst>
            <pc:docMk/>
            <pc:sldMk cId="2688608862" sldId="326"/>
            <ac:picMk id="28" creationId="{AA959C64-E0E5-0410-8398-8D7114842E74}"/>
          </ac:picMkLst>
        </pc:picChg>
      </pc:sldChg>
      <pc:sldChg chg="addSp delSp modSp add mod delAnim modAnim">
        <pc:chgData name="Nilufer K.B. AKBULUT" userId="e0631559338b0d9e" providerId="LiveId" clId="{29EB817C-32D0-4FE7-AA99-5DDEEA54B08A}" dt="2025-03-29T10:42:36.158" v="7072"/>
        <pc:sldMkLst>
          <pc:docMk/>
          <pc:sldMk cId="1606864618" sldId="327"/>
        </pc:sldMkLst>
        <pc:spChg chg="mod">
          <ac:chgData name="Nilufer K.B. AKBULUT" userId="e0631559338b0d9e" providerId="LiveId" clId="{29EB817C-32D0-4FE7-AA99-5DDEEA54B08A}" dt="2025-03-29T10:33:42.068" v="7022" actId="20577"/>
          <ac:spMkLst>
            <pc:docMk/>
            <pc:sldMk cId="1606864618" sldId="327"/>
            <ac:spMk id="2" creationId="{07392291-AD1A-00D2-2781-FC76A3CF17AD}"/>
          </ac:spMkLst>
        </pc:spChg>
        <pc:spChg chg="add mod">
          <ac:chgData name="Nilufer K.B. AKBULUT" userId="e0631559338b0d9e" providerId="LiveId" clId="{29EB817C-32D0-4FE7-AA99-5DDEEA54B08A}" dt="2025-03-29T10:42:10.114" v="7067" actId="1582"/>
          <ac:spMkLst>
            <pc:docMk/>
            <pc:sldMk cId="1606864618" sldId="327"/>
            <ac:spMk id="7" creationId="{85FA2B61-3271-D665-EF5B-8166A42FDE2F}"/>
          </ac:spMkLst>
        </pc:spChg>
        <pc:spChg chg="mod">
          <ac:chgData name="Nilufer K.B. AKBULUT" userId="e0631559338b0d9e" providerId="LiveId" clId="{29EB817C-32D0-4FE7-AA99-5DDEEA54B08A}" dt="2025-03-29T10:41:33.952" v="7062" actId="1076"/>
          <ac:spMkLst>
            <pc:docMk/>
            <pc:sldMk cId="1606864618" sldId="327"/>
            <ac:spMk id="24" creationId="{F3695AB9-2178-7682-0826-961372267AFE}"/>
          </ac:spMkLst>
        </pc:spChg>
        <pc:spChg chg="mod">
          <ac:chgData name="Nilufer K.B. AKBULUT" userId="e0631559338b0d9e" providerId="LiveId" clId="{29EB817C-32D0-4FE7-AA99-5DDEEA54B08A}" dt="2025-03-29T10:41:33.952" v="7062" actId="1076"/>
          <ac:spMkLst>
            <pc:docMk/>
            <pc:sldMk cId="1606864618" sldId="327"/>
            <ac:spMk id="25" creationId="{4AD62C77-9723-8039-EFE1-7998F1633AAC}"/>
          </ac:spMkLst>
        </pc:spChg>
        <pc:picChg chg="add mod">
          <ac:chgData name="Nilufer K.B. AKBULUT" userId="e0631559338b0d9e" providerId="LiveId" clId="{29EB817C-32D0-4FE7-AA99-5DDEEA54B08A}" dt="2025-03-29T10:36:40.377" v="7053" actId="1076"/>
          <ac:picMkLst>
            <pc:docMk/>
            <pc:sldMk cId="1606864618" sldId="327"/>
            <ac:picMk id="4" creationId="{A719572A-98F8-AA0B-3923-A4CE26EF9B54}"/>
          </ac:picMkLst>
        </pc:picChg>
        <pc:picChg chg="add mod">
          <ac:chgData name="Nilufer K.B. AKBULUT" userId="e0631559338b0d9e" providerId="LiveId" clId="{29EB817C-32D0-4FE7-AA99-5DDEEA54B08A}" dt="2025-03-29T10:41:34.944" v="7063" actId="1076"/>
          <ac:picMkLst>
            <pc:docMk/>
            <pc:sldMk cId="1606864618" sldId="327"/>
            <ac:picMk id="6" creationId="{5FA50B1F-8DC5-DFF9-B18F-1743FDEC514A}"/>
          </ac:picMkLst>
        </pc:picChg>
      </pc:sldChg>
      <pc:sldChg chg="addSp delSp modSp add mod delAnim modAnim">
        <pc:chgData name="Nilufer K.B. AKBULUT" userId="e0631559338b0d9e" providerId="LiveId" clId="{29EB817C-32D0-4FE7-AA99-5DDEEA54B08A}" dt="2025-03-29T16:17:44.951" v="7996" actId="20577"/>
        <pc:sldMkLst>
          <pc:docMk/>
          <pc:sldMk cId="1771787567" sldId="328"/>
        </pc:sldMkLst>
        <pc:spChg chg="mod">
          <ac:chgData name="Nilufer K.B. AKBULUT" userId="e0631559338b0d9e" providerId="LiveId" clId="{29EB817C-32D0-4FE7-AA99-5DDEEA54B08A}" dt="2025-03-29T10:42:49.260" v="7079" actId="20577"/>
          <ac:spMkLst>
            <pc:docMk/>
            <pc:sldMk cId="1771787567" sldId="328"/>
            <ac:spMk id="2" creationId="{C9293489-67FD-126F-2EC1-7E74865F8437}"/>
          </ac:spMkLst>
        </pc:spChg>
        <pc:spChg chg="add mod">
          <ac:chgData name="Nilufer K.B. AKBULUT" userId="e0631559338b0d9e" providerId="LiveId" clId="{29EB817C-32D0-4FE7-AA99-5DDEEA54B08A}" dt="2025-03-29T10:44:08.959" v="7110" actId="2085"/>
          <ac:spMkLst>
            <pc:docMk/>
            <pc:sldMk cId="1771787567" sldId="328"/>
            <ac:spMk id="3" creationId="{169B2C9A-7E6A-7575-E1E6-3BC649E5DD10}"/>
          </ac:spMkLst>
        </pc:spChg>
        <pc:spChg chg="mod">
          <ac:chgData name="Nilufer K.B. AKBULUT" userId="e0631559338b0d9e" providerId="LiveId" clId="{29EB817C-32D0-4FE7-AA99-5DDEEA54B08A}" dt="2025-03-29T16:17:27.846" v="7989"/>
          <ac:spMkLst>
            <pc:docMk/>
            <pc:sldMk cId="1771787567" sldId="328"/>
            <ac:spMk id="5" creationId="{5D73A0D2-905D-4FA7-F74E-432FB3EDF0FB}"/>
          </ac:spMkLst>
        </pc:spChg>
        <pc:spChg chg="mod">
          <ac:chgData name="Nilufer K.B. AKBULUT" userId="e0631559338b0d9e" providerId="LiveId" clId="{29EB817C-32D0-4FE7-AA99-5DDEEA54B08A}" dt="2025-03-29T16:17:27.846" v="7989"/>
          <ac:spMkLst>
            <pc:docMk/>
            <pc:sldMk cId="1771787567" sldId="328"/>
            <ac:spMk id="6" creationId="{89BD6C17-1EA6-2F5C-73DD-F37569348E60}"/>
          </ac:spMkLst>
        </pc:spChg>
        <pc:spChg chg="mod">
          <ac:chgData name="Nilufer K.B. AKBULUT" userId="e0631559338b0d9e" providerId="LiveId" clId="{29EB817C-32D0-4FE7-AA99-5DDEEA54B08A}" dt="2025-03-29T16:17:27.846" v="7989"/>
          <ac:spMkLst>
            <pc:docMk/>
            <pc:sldMk cId="1771787567" sldId="328"/>
            <ac:spMk id="7" creationId="{2190FB05-0271-76FB-42A9-C6DF1BE3634A}"/>
          </ac:spMkLst>
        </pc:spChg>
        <pc:spChg chg="add mod">
          <ac:chgData name="Nilufer K.B. AKBULUT" userId="e0631559338b0d9e" providerId="LiveId" clId="{29EB817C-32D0-4FE7-AA99-5DDEEA54B08A}" dt="2025-03-29T16:17:44.951" v="7996" actId="20577"/>
          <ac:spMkLst>
            <pc:docMk/>
            <pc:sldMk cId="1771787567" sldId="328"/>
            <ac:spMk id="8" creationId="{A07C2F0E-6136-D3C1-B3B5-71AA2F84F693}"/>
          </ac:spMkLst>
        </pc:spChg>
        <pc:spChg chg="mod">
          <ac:chgData name="Nilufer K.B. AKBULUT" userId="e0631559338b0d9e" providerId="LiveId" clId="{29EB817C-32D0-4FE7-AA99-5DDEEA54B08A}" dt="2025-03-29T10:46:53.697" v="7143" actId="14100"/>
          <ac:spMkLst>
            <pc:docMk/>
            <pc:sldMk cId="1771787567" sldId="328"/>
            <ac:spMk id="77" creationId="{EBCCF249-91D0-1B54-93E5-2F67BF4BE94B}"/>
          </ac:spMkLst>
        </pc:spChg>
        <pc:spChg chg="mod">
          <ac:chgData name="Nilufer K.B. AKBULUT" userId="e0631559338b0d9e" providerId="LiveId" clId="{29EB817C-32D0-4FE7-AA99-5DDEEA54B08A}" dt="2025-03-29T10:46:32.870" v="7140"/>
          <ac:spMkLst>
            <pc:docMk/>
            <pc:sldMk cId="1771787567" sldId="328"/>
            <ac:spMk id="78" creationId="{A4B66C86-949C-AB67-A1FE-979883DE5A6C}"/>
          </ac:spMkLst>
        </pc:spChg>
        <pc:spChg chg="mod">
          <ac:chgData name="Nilufer K.B. AKBULUT" userId="e0631559338b0d9e" providerId="LiveId" clId="{29EB817C-32D0-4FE7-AA99-5DDEEA54B08A}" dt="2025-03-29T10:46:32.870" v="7140"/>
          <ac:spMkLst>
            <pc:docMk/>
            <pc:sldMk cId="1771787567" sldId="328"/>
            <ac:spMk id="84" creationId="{1AEDEB47-D54E-1258-A90B-5E0629728D16}"/>
          </ac:spMkLst>
        </pc:spChg>
        <pc:spChg chg="mod">
          <ac:chgData name="Nilufer K.B. AKBULUT" userId="e0631559338b0d9e" providerId="LiveId" clId="{29EB817C-32D0-4FE7-AA99-5DDEEA54B08A}" dt="2025-03-29T10:46:32.870" v="7140"/>
          <ac:spMkLst>
            <pc:docMk/>
            <pc:sldMk cId="1771787567" sldId="328"/>
            <ac:spMk id="85" creationId="{A4057B25-43EA-15C9-1EED-D8FC03E6AC09}"/>
          </ac:spMkLst>
        </pc:spChg>
        <pc:spChg chg="add mod">
          <ac:chgData name="Nilufer K.B. AKBULUT" userId="e0631559338b0d9e" providerId="LiveId" clId="{29EB817C-32D0-4FE7-AA99-5DDEEA54B08A}" dt="2025-03-29T10:47:48.155" v="7156" actId="1076"/>
          <ac:spMkLst>
            <pc:docMk/>
            <pc:sldMk cId="1771787567" sldId="328"/>
            <ac:spMk id="88" creationId="{08929447-2364-B555-DABC-2F1C213ACD48}"/>
          </ac:spMkLst>
        </pc:spChg>
        <pc:spChg chg="add mod">
          <ac:chgData name="Nilufer K.B. AKBULUT" userId="e0631559338b0d9e" providerId="LiveId" clId="{29EB817C-32D0-4FE7-AA99-5DDEEA54B08A}" dt="2025-03-29T10:48:03.854" v="7163" actId="20577"/>
          <ac:spMkLst>
            <pc:docMk/>
            <pc:sldMk cId="1771787567" sldId="328"/>
            <ac:spMk id="89" creationId="{233F72D5-68D4-D9D4-F385-548457474ADC}"/>
          </ac:spMkLst>
        </pc:spChg>
        <pc:spChg chg="add mod">
          <ac:chgData name="Nilufer K.B. AKBULUT" userId="e0631559338b0d9e" providerId="LiveId" clId="{29EB817C-32D0-4FE7-AA99-5DDEEA54B08A}" dt="2025-03-29T10:47:58.385" v="7161" actId="20577"/>
          <ac:spMkLst>
            <pc:docMk/>
            <pc:sldMk cId="1771787567" sldId="328"/>
            <ac:spMk id="90" creationId="{14305A9C-3C75-EF79-5551-3748475C3406}"/>
          </ac:spMkLst>
        </pc:spChg>
        <pc:spChg chg="add mod">
          <ac:chgData name="Nilufer K.B. AKBULUT" userId="e0631559338b0d9e" providerId="LiveId" clId="{29EB817C-32D0-4FE7-AA99-5DDEEA54B08A}" dt="2025-03-29T10:48:49.535" v="7173" actId="207"/>
          <ac:spMkLst>
            <pc:docMk/>
            <pc:sldMk cId="1771787567" sldId="328"/>
            <ac:spMk id="91" creationId="{8C3A62B1-EC63-4E40-E304-8D283D9C9F0C}"/>
          </ac:spMkLst>
        </pc:spChg>
        <pc:spChg chg="add mod">
          <ac:chgData name="Nilufer K.B. AKBULUT" userId="e0631559338b0d9e" providerId="LiveId" clId="{29EB817C-32D0-4FE7-AA99-5DDEEA54B08A}" dt="2025-03-29T10:48:49.535" v="7173" actId="207"/>
          <ac:spMkLst>
            <pc:docMk/>
            <pc:sldMk cId="1771787567" sldId="328"/>
            <ac:spMk id="92" creationId="{A0A2E627-F77D-D295-9D0A-BF5088B03E13}"/>
          </ac:spMkLst>
        </pc:spChg>
        <pc:spChg chg="add mod">
          <ac:chgData name="Nilufer K.B. AKBULUT" userId="e0631559338b0d9e" providerId="LiveId" clId="{29EB817C-32D0-4FE7-AA99-5DDEEA54B08A}" dt="2025-03-29T10:48:49.535" v="7173" actId="207"/>
          <ac:spMkLst>
            <pc:docMk/>
            <pc:sldMk cId="1771787567" sldId="328"/>
            <ac:spMk id="93" creationId="{B73C0D77-A664-C1FB-5A4E-FC7140233E4D}"/>
          </ac:spMkLst>
        </pc:spChg>
        <pc:spChg chg="add mod">
          <ac:chgData name="Nilufer K.B. AKBULUT" userId="e0631559338b0d9e" providerId="LiveId" clId="{29EB817C-32D0-4FE7-AA99-5DDEEA54B08A}" dt="2025-03-29T10:50:16.083" v="7193" actId="164"/>
          <ac:spMkLst>
            <pc:docMk/>
            <pc:sldMk cId="1771787567" sldId="328"/>
            <ac:spMk id="94" creationId="{2A99E995-4D92-897A-FA7E-52347BADCFE4}"/>
          </ac:spMkLst>
        </pc:spChg>
        <pc:spChg chg="add mod">
          <ac:chgData name="Nilufer K.B. AKBULUT" userId="e0631559338b0d9e" providerId="LiveId" clId="{29EB817C-32D0-4FE7-AA99-5DDEEA54B08A}" dt="2025-03-29T10:50:16.083" v="7193" actId="164"/>
          <ac:spMkLst>
            <pc:docMk/>
            <pc:sldMk cId="1771787567" sldId="328"/>
            <ac:spMk id="95" creationId="{0345DB59-6B4E-0EB0-2C4C-E2729EC0C824}"/>
          </ac:spMkLst>
        </pc:spChg>
        <pc:spChg chg="add mod">
          <ac:chgData name="Nilufer K.B. AKBULUT" userId="e0631559338b0d9e" providerId="LiveId" clId="{29EB817C-32D0-4FE7-AA99-5DDEEA54B08A}" dt="2025-03-29T10:50:16.083" v="7193" actId="164"/>
          <ac:spMkLst>
            <pc:docMk/>
            <pc:sldMk cId="1771787567" sldId="328"/>
            <ac:spMk id="96" creationId="{3AF52258-7D60-BE0F-8C7C-C88826841182}"/>
          </ac:spMkLst>
        </pc:spChg>
        <pc:spChg chg="add mod">
          <ac:chgData name="Nilufer K.B. AKBULUT" userId="e0631559338b0d9e" providerId="LiveId" clId="{29EB817C-32D0-4FE7-AA99-5DDEEA54B08A}" dt="2025-03-29T10:50:10.323" v="7192" actId="164"/>
          <ac:spMkLst>
            <pc:docMk/>
            <pc:sldMk cId="1771787567" sldId="328"/>
            <ac:spMk id="97" creationId="{B44C3D1D-857A-A9BA-6279-99F3CB271879}"/>
          </ac:spMkLst>
        </pc:spChg>
        <pc:spChg chg="add mod">
          <ac:chgData name="Nilufer K.B. AKBULUT" userId="e0631559338b0d9e" providerId="LiveId" clId="{29EB817C-32D0-4FE7-AA99-5DDEEA54B08A}" dt="2025-03-29T10:50:10.323" v="7192" actId="164"/>
          <ac:spMkLst>
            <pc:docMk/>
            <pc:sldMk cId="1771787567" sldId="328"/>
            <ac:spMk id="98" creationId="{3047DF26-119F-0A80-16EA-5B8A0D6E2926}"/>
          </ac:spMkLst>
        </pc:spChg>
        <pc:spChg chg="add mod">
          <ac:chgData name="Nilufer K.B. AKBULUT" userId="e0631559338b0d9e" providerId="LiveId" clId="{29EB817C-32D0-4FE7-AA99-5DDEEA54B08A}" dt="2025-03-29T10:50:10.323" v="7192" actId="164"/>
          <ac:spMkLst>
            <pc:docMk/>
            <pc:sldMk cId="1771787567" sldId="328"/>
            <ac:spMk id="99" creationId="{19E9B2FD-10F4-B54E-C955-DD0A68A6A698}"/>
          </ac:spMkLst>
        </pc:spChg>
        <pc:spChg chg="add mod">
          <ac:chgData name="Nilufer K.B. AKBULUT" userId="e0631559338b0d9e" providerId="LiveId" clId="{29EB817C-32D0-4FE7-AA99-5DDEEA54B08A}" dt="2025-03-29T10:51:27.013" v="7226" actId="207"/>
          <ac:spMkLst>
            <pc:docMk/>
            <pc:sldMk cId="1771787567" sldId="328"/>
            <ac:spMk id="102" creationId="{1D03FEC2-D8C7-2AAD-1BC7-D53C6A9CAAFA}"/>
          </ac:spMkLst>
        </pc:spChg>
        <pc:spChg chg="add mod">
          <ac:chgData name="Nilufer K.B. AKBULUT" userId="e0631559338b0d9e" providerId="LiveId" clId="{29EB817C-32D0-4FE7-AA99-5DDEEA54B08A}" dt="2025-03-29T10:51:29.635" v="7227" actId="207"/>
          <ac:spMkLst>
            <pc:docMk/>
            <pc:sldMk cId="1771787567" sldId="328"/>
            <ac:spMk id="103" creationId="{8700A486-5DF0-F747-E3C0-1C973F98ED6E}"/>
          </ac:spMkLst>
        </pc:spChg>
        <pc:spChg chg="add mod">
          <ac:chgData name="Nilufer K.B. AKBULUT" userId="e0631559338b0d9e" providerId="LiveId" clId="{29EB817C-32D0-4FE7-AA99-5DDEEA54B08A}" dt="2025-03-29T10:52:56.321" v="7341" actId="1076"/>
          <ac:spMkLst>
            <pc:docMk/>
            <pc:sldMk cId="1771787567" sldId="328"/>
            <ac:spMk id="104" creationId="{BAD8770E-C171-0A9B-BED4-32591FD4DABE}"/>
          </ac:spMkLst>
        </pc:spChg>
        <pc:grpChg chg="add mod">
          <ac:chgData name="Nilufer K.B. AKBULUT" userId="e0631559338b0d9e" providerId="LiveId" clId="{29EB817C-32D0-4FE7-AA99-5DDEEA54B08A}" dt="2025-03-29T16:17:36.425" v="7992" actId="1076"/>
          <ac:grpSpMkLst>
            <pc:docMk/>
            <pc:sldMk cId="1771787567" sldId="328"/>
            <ac:grpSpMk id="4" creationId="{5EDA6163-36CB-36B4-31DC-8EEF2A78E14D}"/>
          </ac:grpSpMkLst>
        </pc:grpChg>
        <pc:grpChg chg="add mod">
          <ac:chgData name="Nilufer K.B. AKBULUT" userId="e0631559338b0d9e" providerId="LiveId" clId="{29EB817C-32D0-4FE7-AA99-5DDEEA54B08A}" dt="2025-03-29T16:17:30.217" v="7991" actId="1076"/>
          <ac:grpSpMkLst>
            <pc:docMk/>
            <pc:sldMk cId="1771787567" sldId="328"/>
            <ac:grpSpMk id="75" creationId="{C6B1BB84-5B5A-9761-8BF4-A4AA7590821D}"/>
          </ac:grpSpMkLst>
        </pc:grpChg>
        <pc:grpChg chg="mod">
          <ac:chgData name="Nilufer K.B. AKBULUT" userId="e0631559338b0d9e" providerId="LiveId" clId="{29EB817C-32D0-4FE7-AA99-5DDEEA54B08A}" dt="2025-03-29T10:46:32.870" v="7140"/>
          <ac:grpSpMkLst>
            <pc:docMk/>
            <pc:sldMk cId="1771787567" sldId="328"/>
            <ac:grpSpMk id="76" creationId="{3B49420E-C1FE-5D54-303A-217F6B6648F4}"/>
          </ac:grpSpMkLst>
        </pc:grpChg>
        <pc:grpChg chg="mod">
          <ac:chgData name="Nilufer K.B. AKBULUT" userId="e0631559338b0d9e" providerId="LiveId" clId="{29EB817C-32D0-4FE7-AA99-5DDEEA54B08A}" dt="2025-03-29T10:46:32.870" v="7140"/>
          <ac:grpSpMkLst>
            <pc:docMk/>
            <pc:sldMk cId="1771787567" sldId="328"/>
            <ac:grpSpMk id="79" creationId="{738A7617-52D0-3D20-E275-A905BF5119A9}"/>
          </ac:grpSpMkLst>
        </pc:grpChg>
        <pc:grpChg chg="add mod">
          <ac:chgData name="Nilufer K.B. AKBULUT" userId="e0631559338b0d9e" providerId="LiveId" clId="{29EB817C-32D0-4FE7-AA99-5DDEEA54B08A}" dt="2025-03-29T10:50:10.323" v="7192" actId="164"/>
          <ac:grpSpMkLst>
            <pc:docMk/>
            <pc:sldMk cId="1771787567" sldId="328"/>
            <ac:grpSpMk id="100" creationId="{362BEAD6-1B37-CC63-9BCF-4B15527FC1DF}"/>
          </ac:grpSpMkLst>
        </pc:grpChg>
        <pc:grpChg chg="add mod">
          <ac:chgData name="Nilufer K.B. AKBULUT" userId="e0631559338b0d9e" providerId="LiveId" clId="{29EB817C-32D0-4FE7-AA99-5DDEEA54B08A}" dt="2025-03-29T10:50:16.083" v="7193" actId="164"/>
          <ac:grpSpMkLst>
            <pc:docMk/>
            <pc:sldMk cId="1771787567" sldId="328"/>
            <ac:grpSpMk id="101" creationId="{38B232E8-374B-79F6-4B38-4C24B510D2CD}"/>
          </ac:grpSpMkLst>
        </pc:grpChg>
        <pc:picChg chg="mod modCrop">
          <ac:chgData name="Nilufer K.B. AKBULUT" userId="e0631559338b0d9e" providerId="LiveId" clId="{29EB817C-32D0-4FE7-AA99-5DDEEA54B08A}" dt="2025-03-29T10:46:48.675" v="7142" actId="732"/>
          <ac:picMkLst>
            <pc:docMk/>
            <pc:sldMk cId="1771787567" sldId="328"/>
            <ac:picMk id="82" creationId="{CAB1D2D3-8AD9-65E0-482C-7D6648112009}"/>
          </ac:picMkLst>
        </pc:picChg>
        <pc:cxnChg chg="mod">
          <ac:chgData name="Nilufer K.B. AKBULUT" userId="e0631559338b0d9e" providerId="LiveId" clId="{29EB817C-32D0-4FE7-AA99-5DDEEA54B08A}" dt="2025-03-29T10:46:32.870" v="7140"/>
          <ac:cxnSpMkLst>
            <pc:docMk/>
            <pc:sldMk cId="1771787567" sldId="328"/>
            <ac:cxnSpMk id="80" creationId="{77CC1C64-1ECD-7C2C-13D7-FF1E131C5E8F}"/>
          </ac:cxnSpMkLst>
        </pc:cxnChg>
        <pc:cxnChg chg="mod">
          <ac:chgData name="Nilufer K.B. AKBULUT" userId="e0631559338b0d9e" providerId="LiveId" clId="{29EB817C-32D0-4FE7-AA99-5DDEEA54B08A}" dt="2025-03-29T10:46:32.870" v="7140"/>
          <ac:cxnSpMkLst>
            <pc:docMk/>
            <pc:sldMk cId="1771787567" sldId="328"/>
            <ac:cxnSpMk id="81" creationId="{3A5D03AA-4391-2502-18E0-22275D883CFD}"/>
          </ac:cxnSpMkLst>
        </pc:cxnChg>
      </pc:sldChg>
      <pc:sldChg chg="addSp delSp modSp add mod delAnim">
        <pc:chgData name="Nilufer K.B. AKBULUT" userId="e0631559338b0d9e" providerId="LiveId" clId="{29EB817C-32D0-4FE7-AA99-5DDEEA54B08A}" dt="2025-03-29T10:53:58.820" v="7350" actId="1076"/>
        <pc:sldMkLst>
          <pc:docMk/>
          <pc:sldMk cId="1185028767" sldId="329"/>
        </pc:sldMkLst>
        <pc:spChg chg="mod">
          <ac:chgData name="Nilufer K.B. AKBULUT" userId="e0631559338b0d9e" providerId="LiveId" clId="{29EB817C-32D0-4FE7-AA99-5DDEEA54B08A}" dt="2025-03-29T10:53:34.099" v="7347" actId="164"/>
          <ac:spMkLst>
            <pc:docMk/>
            <pc:sldMk cId="1185028767" sldId="329"/>
            <ac:spMk id="5" creationId="{22693957-9A1D-37C0-198E-7C7E5087B093}"/>
          </ac:spMkLst>
        </pc:spChg>
        <pc:spChg chg="add mod">
          <ac:chgData name="Nilufer K.B. AKBULUT" userId="e0631559338b0d9e" providerId="LiveId" clId="{29EB817C-32D0-4FE7-AA99-5DDEEA54B08A}" dt="2025-03-29T10:53:34.099" v="7347" actId="164"/>
          <ac:spMkLst>
            <pc:docMk/>
            <pc:sldMk cId="1185028767" sldId="329"/>
            <ac:spMk id="6" creationId="{638F365A-47EB-665B-F52D-DAF1FFA7E09E}"/>
          </ac:spMkLst>
        </pc:spChg>
        <pc:spChg chg="add mod">
          <ac:chgData name="Nilufer K.B. AKBULUT" userId="e0631559338b0d9e" providerId="LiveId" clId="{29EB817C-32D0-4FE7-AA99-5DDEEA54B08A}" dt="2025-03-29T10:53:27.822" v="7345"/>
          <ac:spMkLst>
            <pc:docMk/>
            <pc:sldMk cId="1185028767" sldId="329"/>
            <ac:spMk id="9" creationId="{62B66032-BFD2-99C9-9D48-D88CBB44A24F}"/>
          </ac:spMkLst>
        </pc:spChg>
        <pc:spChg chg="add mod">
          <ac:chgData name="Nilufer K.B. AKBULUT" userId="e0631559338b0d9e" providerId="LiveId" clId="{29EB817C-32D0-4FE7-AA99-5DDEEA54B08A}" dt="2025-03-29T10:53:34.099" v="7347" actId="164"/>
          <ac:spMkLst>
            <pc:docMk/>
            <pc:sldMk cId="1185028767" sldId="329"/>
            <ac:spMk id="10" creationId="{A723066A-FF69-D980-47C2-E7160694A4DD}"/>
          </ac:spMkLst>
        </pc:spChg>
        <pc:spChg chg="add mod">
          <ac:chgData name="Nilufer K.B. AKBULUT" userId="e0631559338b0d9e" providerId="LiveId" clId="{29EB817C-32D0-4FE7-AA99-5DDEEA54B08A}" dt="2025-03-29T10:53:27.822" v="7345"/>
          <ac:spMkLst>
            <pc:docMk/>
            <pc:sldMk cId="1185028767" sldId="329"/>
            <ac:spMk id="12" creationId="{B96E112E-646C-A671-3AF7-D865529BB308}"/>
          </ac:spMkLst>
        </pc:spChg>
        <pc:spChg chg="add mod">
          <ac:chgData name="Nilufer K.B. AKBULUT" userId="e0631559338b0d9e" providerId="LiveId" clId="{29EB817C-32D0-4FE7-AA99-5DDEEA54B08A}" dt="2025-03-29T10:53:34.099" v="7347" actId="164"/>
          <ac:spMkLst>
            <pc:docMk/>
            <pc:sldMk cId="1185028767" sldId="329"/>
            <ac:spMk id="13" creationId="{951ED05F-7B4C-2BC2-32E7-4E5C84600476}"/>
          </ac:spMkLst>
        </pc:spChg>
        <pc:spChg chg="mod">
          <ac:chgData name="Nilufer K.B. AKBULUT" userId="e0631559338b0d9e" providerId="LiveId" clId="{29EB817C-32D0-4FE7-AA99-5DDEEA54B08A}" dt="2025-03-29T10:53:34.099" v="7347" actId="164"/>
          <ac:spMkLst>
            <pc:docMk/>
            <pc:sldMk cId="1185028767" sldId="329"/>
            <ac:spMk id="14" creationId="{867F0C65-973B-3B5B-1722-9138A758ED44}"/>
          </ac:spMkLst>
        </pc:spChg>
        <pc:spChg chg="mod">
          <ac:chgData name="Nilufer K.B. AKBULUT" userId="e0631559338b0d9e" providerId="LiveId" clId="{29EB817C-32D0-4FE7-AA99-5DDEEA54B08A}" dt="2025-03-29T10:53:27.822" v="7345"/>
          <ac:spMkLst>
            <pc:docMk/>
            <pc:sldMk cId="1185028767" sldId="329"/>
            <ac:spMk id="18" creationId="{21FFF9A8-7377-3FD9-B5C0-95BD4DBDB9FF}"/>
          </ac:spMkLst>
        </pc:spChg>
        <pc:spChg chg="mod">
          <ac:chgData name="Nilufer K.B. AKBULUT" userId="e0631559338b0d9e" providerId="LiveId" clId="{29EB817C-32D0-4FE7-AA99-5DDEEA54B08A}" dt="2025-03-29T10:53:27.822" v="7345"/>
          <ac:spMkLst>
            <pc:docMk/>
            <pc:sldMk cId="1185028767" sldId="329"/>
            <ac:spMk id="19" creationId="{632275A7-1513-1CBD-5DDB-72E67BE5257A}"/>
          </ac:spMkLst>
        </pc:spChg>
        <pc:spChg chg="mod">
          <ac:chgData name="Nilufer K.B. AKBULUT" userId="e0631559338b0d9e" providerId="LiveId" clId="{29EB817C-32D0-4FE7-AA99-5DDEEA54B08A}" dt="2025-03-29T10:53:34.099" v="7347" actId="164"/>
          <ac:spMkLst>
            <pc:docMk/>
            <pc:sldMk cId="1185028767" sldId="329"/>
            <ac:spMk id="22" creationId="{52736707-82A3-21E5-E8DC-C3C2151C176D}"/>
          </ac:spMkLst>
        </pc:spChg>
        <pc:spChg chg="mod">
          <ac:chgData name="Nilufer K.B. AKBULUT" userId="e0631559338b0d9e" providerId="LiveId" clId="{29EB817C-32D0-4FE7-AA99-5DDEEA54B08A}" dt="2025-03-29T10:53:34.099" v="7347" actId="164"/>
          <ac:spMkLst>
            <pc:docMk/>
            <pc:sldMk cId="1185028767" sldId="329"/>
            <ac:spMk id="23" creationId="{2FE74CFE-7CF2-373F-2B9F-1E7B1ABE04D2}"/>
          </ac:spMkLst>
        </pc:spChg>
        <pc:spChg chg="add mod">
          <ac:chgData name="Nilufer K.B. AKBULUT" userId="e0631559338b0d9e" providerId="LiveId" clId="{29EB817C-32D0-4FE7-AA99-5DDEEA54B08A}" dt="2025-03-29T10:53:27.822" v="7345"/>
          <ac:spMkLst>
            <pc:docMk/>
            <pc:sldMk cId="1185028767" sldId="329"/>
            <ac:spMk id="25" creationId="{B2276ED0-FB1E-5AF9-BA99-4C8699651FE2}"/>
          </ac:spMkLst>
        </pc:spChg>
        <pc:spChg chg="add mod">
          <ac:chgData name="Nilufer K.B. AKBULUT" userId="e0631559338b0d9e" providerId="LiveId" clId="{29EB817C-32D0-4FE7-AA99-5DDEEA54B08A}" dt="2025-03-29T10:53:34.099" v="7347" actId="164"/>
          <ac:spMkLst>
            <pc:docMk/>
            <pc:sldMk cId="1185028767" sldId="329"/>
            <ac:spMk id="27" creationId="{C8E1C6D7-435B-CC28-9284-F34E7C2EAB77}"/>
          </ac:spMkLst>
        </pc:spChg>
        <pc:spChg chg="mod">
          <ac:chgData name="Nilufer K.B. AKBULUT" userId="e0631559338b0d9e" providerId="LiveId" clId="{29EB817C-32D0-4FE7-AA99-5DDEEA54B08A}" dt="2025-03-29T10:53:34.099" v="7347" actId="164"/>
          <ac:spMkLst>
            <pc:docMk/>
            <pc:sldMk cId="1185028767" sldId="329"/>
            <ac:spMk id="28" creationId="{BEA09D40-85C3-AA5D-0A0E-98C803F64E24}"/>
          </ac:spMkLst>
        </pc:spChg>
        <pc:spChg chg="mod">
          <ac:chgData name="Nilufer K.B. AKBULUT" userId="e0631559338b0d9e" providerId="LiveId" clId="{29EB817C-32D0-4FE7-AA99-5DDEEA54B08A}" dt="2025-03-29T10:53:34.099" v="7347" actId="164"/>
          <ac:spMkLst>
            <pc:docMk/>
            <pc:sldMk cId="1185028767" sldId="329"/>
            <ac:spMk id="29" creationId="{C1C5EB7D-AF23-1698-ADD6-D7EB186A0300}"/>
          </ac:spMkLst>
        </pc:spChg>
        <pc:spChg chg="add mod">
          <ac:chgData name="Nilufer K.B. AKBULUT" userId="e0631559338b0d9e" providerId="LiveId" clId="{29EB817C-32D0-4FE7-AA99-5DDEEA54B08A}" dt="2025-03-29T10:53:27.822" v="7345"/>
          <ac:spMkLst>
            <pc:docMk/>
            <pc:sldMk cId="1185028767" sldId="329"/>
            <ac:spMk id="30" creationId="{B07D9704-2D0E-D7B2-FAA0-AB0C119AC230}"/>
          </ac:spMkLst>
        </pc:spChg>
        <pc:grpChg chg="mod">
          <ac:chgData name="Nilufer K.B. AKBULUT" userId="e0631559338b0d9e" providerId="LiveId" clId="{29EB817C-32D0-4FE7-AA99-5DDEEA54B08A}" dt="2025-03-29T10:53:58.820" v="7350" actId="1076"/>
          <ac:grpSpMkLst>
            <pc:docMk/>
            <pc:sldMk cId="1185028767" sldId="329"/>
            <ac:grpSpMk id="31" creationId="{F7CA4671-5B6E-1B51-F9F7-8D1101ABFA8C}"/>
          </ac:grpSpMkLst>
        </pc:grpChg>
      </pc:sldChg>
      <pc:sldChg chg="addSp delSp modSp add mod">
        <pc:chgData name="Nilufer K.B. AKBULUT" userId="e0631559338b0d9e" providerId="LiveId" clId="{29EB817C-32D0-4FE7-AA99-5DDEEA54B08A}" dt="2025-03-29T16:21:54.200" v="8036" actId="1076"/>
        <pc:sldMkLst>
          <pc:docMk/>
          <pc:sldMk cId="1903317516" sldId="330"/>
        </pc:sldMkLst>
      </pc:sldChg>
      <pc:sldChg chg="addSp delSp modSp add mod ord modAnim">
        <pc:chgData name="Nilufer K.B. AKBULUT" userId="e0631559338b0d9e" providerId="LiveId" clId="{29EB817C-32D0-4FE7-AA99-5DDEEA54B08A}" dt="2025-03-29T16:46:13.249" v="8398" actId="113"/>
        <pc:sldMkLst>
          <pc:docMk/>
          <pc:sldMk cId="1252298942" sldId="331"/>
        </pc:sldMkLst>
        <pc:spChg chg="mod">
          <ac:chgData name="Nilufer K.B. AKBULUT" userId="e0631559338b0d9e" providerId="LiveId" clId="{29EB817C-32D0-4FE7-AA99-5DDEEA54B08A}" dt="2025-03-29T16:46:13.249" v="8398" actId="113"/>
          <ac:spMkLst>
            <pc:docMk/>
            <pc:sldMk cId="1252298942" sldId="331"/>
            <ac:spMk id="2" creationId="{611821B0-9330-099D-FEE5-CDAFA4E53758}"/>
          </ac:spMkLst>
        </pc:spChg>
        <pc:spChg chg="mod">
          <ac:chgData name="Nilufer K.B. AKBULUT" userId="e0631559338b0d9e" providerId="LiveId" clId="{29EB817C-32D0-4FE7-AA99-5DDEEA54B08A}" dt="2025-03-29T16:37:03.879" v="8269" actId="165"/>
          <ac:spMkLst>
            <pc:docMk/>
            <pc:sldMk cId="1252298942" sldId="331"/>
            <ac:spMk id="36" creationId="{25F4B914-F27A-54B5-3F05-864EA5619BF7}"/>
          </ac:spMkLst>
        </pc:spChg>
        <pc:spChg chg="mod">
          <ac:chgData name="Nilufer K.B. AKBULUT" userId="e0631559338b0d9e" providerId="LiveId" clId="{29EB817C-32D0-4FE7-AA99-5DDEEA54B08A}" dt="2025-03-29T16:37:03.879" v="8269" actId="165"/>
          <ac:spMkLst>
            <pc:docMk/>
            <pc:sldMk cId="1252298942" sldId="331"/>
            <ac:spMk id="38" creationId="{07994435-B9E0-E6C5-AE87-C69075DAF649}"/>
          </ac:spMkLst>
        </pc:spChg>
        <pc:spChg chg="mod ord">
          <ac:chgData name="Nilufer K.B. AKBULUT" userId="e0631559338b0d9e" providerId="LiveId" clId="{29EB817C-32D0-4FE7-AA99-5DDEEA54B08A}" dt="2025-03-29T16:38:41.131" v="8294" actId="1076"/>
          <ac:spMkLst>
            <pc:docMk/>
            <pc:sldMk cId="1252298942" sldId="331"/>
            <ac:spMk id="42" creationId="{09D8F2CF-E832-8C6A-4AB9-E5DEF6212844}"/>
          </ac:spMkLst>
        </pc:spChg>
        <pc:spChg chg="mod topLvl">
          <ac:chgData name="Nilufer K.B. AKBULUT" userId="e0631559338b0d9e" providerId="LiveId" clId="{29EB817C-32D0-4FE7-AA99-5DDEEA54B08A}" dt="2025-03-29T16:37:03.879" v="8269" actId="165"/>
          <ac:spMkLst>
            <pc:docMk/>
            <pc:sldMk cId="1252298942" sldId="331"/>
            <ac:spMk id="44" creationId="{6A2C8877-9355-E24E-F60E-3AB85B610C89}"/>
          </ac:spMkLst>
        </pc:spChg>
        <pc:spChg chg="mod topLvl">
          <ac:chgData name="Nilufer K.B. AKBULUT" userId="e0631559338b0d9e" providerId="LiveId" clId="{29EB817C-32D0-4FE7-AA99-5DDEEA54B08A}" dt="2025-03-29T16:37:03.879" v="8269" actId="165"/>
          <ac:spMkLst>
            <pc:docMk/>
            <pc:sldMk cId="1252298942" sldId="331"/>
            <ac:spMk id="45" creationId="{6B56CB48-E77B-FF1E-C805-4A60A12098EF}"/>
          </ac:spMkLst>
        </pc:spChg>
        <pc:spChg chg="mod topLvl">
          <ac:chgData name="Nilufer K.B. AKBULUT" userId="e0631559338b0d9e" providerId="LiveId" clId="{29EB817C-32D0-4FE7-AA99-5DDEEA54B08A}" dt="2025-03-29T16:40:14.249" v="8327" actId="1076"/>
          <ac:spMkLst>
            <pc:docMk/>
            <pc:sldMk cId="1252298942" sldId="331"/>
            <ac:spMk id="47" creationId="{31C3FA8C-23F4-A682-F559-5B1578210C4A}"/>
          </ac:spMkLst>
        </pc:spChg>
        <pc:spChg chg="mod">
          <ac:chgData name="Nilufer K.B. AKBULUT" userId="e0631559338b0d9e" providerId="LiveId" clId="{29EB817C-32D0-4FE7-AA99-5DDEEA54B08A}" dt="2025-03-29T16:41:00.801" v="8344" actId="14100"/>
          <ac:spMkLst>
            <pc:docMk/>
            <pc:sldMk cId="1252298942" sldId="331"/>
            <ac:spMk id="48" creationId="{304B40B9-DC17-ACD4-24D6-20D3D8BC0FBC}"/>
          </ac:spMkLst>
        </pc:spChg>
        <pc:spChg chg="mod">
          <ac:chgData name="Nilufer K.B. AKBULUT" userId="e0631559338b0d9e" providerId="LiveId" clId="{29EB817C-32D0-4FE7-AA99-5DDEEA54B08A}" dt="2025-03-29T16:38:24.297" v="8287" actId="14100"/>
          <ac:spMkLst>
            <pc:docMk/>
            <pc:sldMk cId="1252298942" sldId="331"/>
            <ac:spMk id="53" creationId="{0FF4145A-1171-1E4D-71A9-CA8EA51FB6E4}"/>
          </ac:spMkLst>
        </pc:spChg>
        <pc:spChg chg="mod">
          <ac:chgData name="Nilufer K.B. AKBULUT" userId="e0631559338b0d9e" providerId="LiveId" clId="{29EB817C-32D0-4FE7-AA99-5DDEEA54B08A}" dt="2025-03-29T16:44:28.633" v="8379" actId="14100"/>
          <ac:spMkLst>
            <pc:docMk/>
            <pc:sldMk cId="1252298942" sldId="331"/>
            <ac:spMk id="54" creationId="{FDA6F73A-0DF5-74DE-EF35-9BD586F304BA}"/>
          </ac:spMkLst>
        </pc:spChg>
        <pc:spChg chg="mod topLvl">
          <ac:chgData name="Nilufer K.B. AKBULUT" userId="e0631559338b0d9e" providerId="LiveId" clId="{29EB817C-32D0-4FE7-AA99-5DDEEA54B08A}" dt="2025-03-29T16:37:03.879" v="8269" actId="165"/>
          <ac:spMkLst>
            <pc:docMk/>
            <pc:sldMk cId="1252298942" sldId="331"/>
            <ac:spMk id="55" creationId="{720B9777-3A5B-8129-2686-E78B8EFF6671}"/>
          </ac:spMkLst>
        </pc:spChg>
        <pc:spChg chg="mod topLvl">
          <ac:chgData name="Nilufer K.B. AKBULUT" userId="e0631559338b0d9e" providerId="LiveId" clId="{29EB817C-32D0-4FE7-AA99-5DDEEA54B08A}" dt="2025-03-29T16:44:25.017" v="8378" actId="1076"/>
          <ac:spMkLst>
            <pc:docMk/>
            <pc:sldMk cId="1252298942" sldId="331"/>
            <ac:spMk id="56" creationId="{CC2ED445-398C-9265-C4DD-B00BC0788E2F}"/>
          </ac:spMkLst>
        </pc:spChg>
        <pc:spChg chg="mod topLvl">
          <ac:chgData name="Nilufer K.B. AKBULUT" userId="e0631559338b0d9e" providerId="LiveId" clId="{29EB817C-32D0-4FE7-AA99-5DDEEA54B08A}" dt="2025-03-29T16:41:22.297" v="8348" actId="1076"/>
          <ac:spMkLst>
            <pc:docMk/>
            <pc:sldMk cId="1252298942" sldId="331"/>
            <ac:spMk id="58" creationId="{9C62A5CD-36E4-982E-EDD6-8CB2A02F4A6B}"/>
          </ac:spMkLst>
        </pc:spChg>
        <pc:spChg chg="mod">
          <ac:chgData name="Nilufer K.B. AKBULUT" userId="e0631559338b0d9e" providerId="LiveId" clId="{29EB817C-32D0-4FE7-AA99-5DDEEA54B08A}" dt="2025-03-29T16:41:39.978" v="8353" actId="1076"/>
          <ac:spMkLst>
            <pc:docMk/>
            <pc:sldMk cId="1252298942" sldId="331"/>
            <ac:spMk id="59" creationId="{814D9192-FE45-DE7C-C740-751B38BCCAC3}"/>
          </ac:spMkLst>
        </pc:spChg>
        <pc:spChg chg="mod topLvl">
          <ac:chgData name="Nilufer K.B. AKBULUT" userId="e0631559338b0d9e" providerId="LiveId" clId="{29EB817C-32D0-4FE7-AA99-5DDEEA54B08A}" dt="2025-03-29T16:37:03.879" v="8269" actId="165"/>
          <ac:spMkLst>
            <pc:docMk/>
            <pc:sldMk cId="1252298942" sldId="331"/>
            <ac:spMk id="63" creationId="{CBADB9B0-16B4-92B6-E606-200CE10BE2B2}"/>
          </ac:spMkLst>
        </pc:spChg>
        <pc:spChg chg="mod">
          <ac:chgData name="Nilufer K.B. AKBULUT" userId="e0631559338b0d9e" providerId="LiveId" clId="{29EB817C-32D0-4FE7-AA99-5DDEEA54B08A}" dt="2025-03-29T16:40:17.330" v="8328" actId="1076"/>
          <ac:spMkLst>
            <pc:docMk/>
            <pc:sldMk cId="1252298942" sldId="331"/>
            <ac:spMk id="64" creationId="{431A4378-FEC1-835E-5449-8B127A617827}"/>
          </ac:spMkLst>
        </pc:spChg>
        <pc:spChg chg="mod">
          <ac:chgData name="Nilufer K.B. AKBULUT" userId="e0631559338b0d9e" providerId="LiveId" clId="{29EB817C-32D0-4FE7-AA99-5DDEEA54B08A}" dt="2025-03-29T16:40:44.193" v="8336" actId="1076"/>
          <ac:spMkLst>
            <pc:docMk/>
            <pc:sldMk cId="1252298942" sldId="331"/>
            <ac:spMk id="65" creationId="{D8802A8A-D4D3-95A0-62FC-8ABEF2D21153}"/>
          </ac:spMkLst>
        </pc:spChg>
        <pc:spChg chg="mod topLvl">
          <ac:chgData name="Nilufer K.B. AKBULUT" userId="e0631559338b0d9e" providerId="LiveId" clId="{29EB817C-32D0-4FE7-AA99-5DDEEA54B08A}" dt="2025-03-29T16:41:29.968" v="8351" actId="1076"/>
          <ac:spMkLst>
            <pc:docMk/>
            <pc:sldMk cId="1252298942" sldId="331"/>
            <ac:spMk id="66" creationId="{37EBB178-5713-ED8F-E31D-E418FE361FEA}"/>
          </ac:spMkLst>
        </pc:spChg>
        <pc:grpChg chg="add mod">
          <ac:chgData name="Nilufer K.B. AKBULUT" userId="e0631559338b0d9e" providerId="LiveId" clId="{29EB817C-32D0-4FE7-AA99-5DDEEA54B08A}" dt="2025-03-29T16:40:32.624" v="8334" actId="164"/>
          <ac:grpSpMkLst>
            <pc:docMk/>
            <pc:sldMk cId="1252298942" sldId="331"/>
            <ac:grpSpMk id="22" creationId="{E42C829B-EF92-A4FA-3095-FB7C0E0CE1F3}"/>
          </ac:grpSpMkLst>
        </pc:grpChg>
        <pc:picChg chg="add mod">
          <ac:chgData name="Nilufer K.B. AKBULUT" userId="e0631559338b0d9e" providerId="LiveId" clId="{29EB817C-32D0-4FE7-AA99-5DDEEA54B08A}" dt="2025-03-29T16:40:32.624" v="8334" actId="164"/>
          <ac:picMkLst>
            <pc:docMk/>
            <pc:sldMk cId="1252298942" sldId="331"/>
            <ac:picMk id="5" creationId="{564C072F-BB0C-3A62-5341-73C19E960AE3}"/>
          </ac:picMkLst>
        </pc:picChg>
        <pc:picChg chg="add mod">
          <ac:chgData name="Nilufer K.B. AKBULUT" userId="e0631559338b0d9e" providerId="LiveId" clId="{29EB817C-32D0-4FE7-AA99-5DDEEA54B08A}" dt="2025-03-29T16:40:32.624" v="8334" actId="164"/>
          <ac:picMkLst>
            <pc:docMk/>
            <pc:sldMk cId="1252298942" sldId="331"/>
            <ac:picMk id="12" creationId="{0BBED2BF-4F9B-54B2-7F81-83F59002E67D}"/>
          </ac:picMkLst>
        </pc:picChg>
        <pc:picChg chg="add mod ord">
          <ac:chgData name="Nilufer K.B. AKBULUT" userId="e0631559338b0d9e" providerId="LiveId" clId="{29EB817C-32D0-4FE7-AA99-5DDEEA54B08A}" dt="2025-03-29T16:41:10.489" v="8346" actId="1076"/>
          <ac:picMkLst>
            <pc:docMk/>
            <pc:sldMk cId="1252298942" sldId="331"/>
            <ac:picMk id="17" creationId="{E207BFD9-8E4F-6650-5761-7354A45DFB44}"/>
          </ac:picMkLst>
        </pc:picChg>
        <pc:picChg chg="add mod">
          <ac:chgData name="Nilufer K.B. AKBULUT" userId="e0631559338b0d9e" providerId="LiveId" clId="{29EB817C-32D0-4FE7-AA99-5DDEEA54B08A}" dt="2025-03-29T16:41:03.833" v="8345" actId="1076"/>
          <ac:picMkLst>
            <pc:docMk/>
            <pc:sldMk cId="1252298942" sldId="331"/>
            <ac:picMk id="19" creationId="{6B550E7B-FE27-0D64-D138-D4E9013CBD25}"/>
          </ac:picMkLst>
        </pc:picChg>
        <pc:picChg chg="add mod">
          <ac:chgData name="Nilufer K.B. AKBULUT" userId="e0631559338b0d9e" providerId="LiveId" clId="{29EB817C-32D0-4FE7-AA99-5DDEEA54B08A}" dt="2025-03-29T16:41:58.392" v="8358" actId="1076"/>
          <ac:picMkLst>
            <pc:docMk/>
            <pc:sldMk cId="1252298942" sldId="331"/>
            <ac:picMk id="31" creationId="{8DA3AD8D-10AB-9C0B-9B43-A4E06B4F1378}"/>
          </ac:picMkLst>
        </pc:picChg>
        <pc:picChg chg="add mod">
          <ac:chgData name="Nilufer K.B. AKBULUT" userId="e0631559338b0d9e" providerId="LiveId" clId="{29EB817C-32D0-4FE7-AA99-5DDEEA54B08A}" dt="2025-03-29T16:44:31.145" v="8380" actId="1076"/>
          <ac:picMkLst>
            <pc:docMk/>
            <pc:sldMk cId="1252298942" sldId="331"/>
            <ac:picMk id="75" creationId="{1DC992B4-B667-CB90-5AF8-B91D65D94A21}"/>
          </ac:picMkLst>
        </pc:picChg>
        <pc:cxnChg chg="mod">
          <ac:chgData name="Nilufer K.B. AKBULUT" userId="e0631559338b0d9e" providerId="LiveId" clId="{29EB817C-32D0-4FE7-AA99-5DDEEA54B08A}" dt="2025-03-29T16:40:14.249" v="8327" actId="1076"/>
          <ac:cxnSpMkLst>
            <pc:docMk/>
            <pc:sldMk cId="1252298942" sldId="331"/>
            <ac:cxnSpMk id="51" creationId="{BF4F63E2-2E21-E6AE-E790-07E542902D5A}"/>
          </ac:cxnSpMkLst>
        </pc:cxnChg>
        <pc:cxnChg chg="mod">
          <ac:chgData name="Nilufer K.B. AKBULUT" userId="e0631559338b0d9e" providerId="LiveId" clId="{29EB817C-32D0-4FE7-AA99-5DDEEA54B08A}" dt="2025-03-29T16:41:00.801" v="8344" actId="14100"/>
          <ac:cxnSpMkLst>
            <pc:docMk/>
            <pc:sldMk cId="1252298942" sldId="331"/>
            <ac:cxnSpMk id="52" creationId="{9531E9C3-2619-C2C0-9ABB-4414A72AE094}"/>
          </ac:cxnSpMkLst>
        </pc:cxnChg>
        <pc:cxnChg chg="mod">
          <ac:chgData name="Nilufer K.B. AKBULUT" userId="e0631559338b0d9e" providerId="LiveId" clId="{29EB817C-32D0-4FE7-AA99-5DDEEA54B08A}" dt="2025-03-29T16:41:33.625" v="8352" actId="14100"/>
          <ac:cxnSpMkLst>
            <pc:docMk/>
            <pc:sldMk cId="1252298942" sldId="331"/>
            <ac:cxnSpMk id="57" creationId="{6CD59389-9BA9-B261-0040-BA2BFB1962F8}"/>
          </ac:cxnSpMkLst>
        </pc:cxnChg>
      </pc:sldChg>
      <pc:sldChg chg="delSp modSp add del mod modAnim">
        <pc:chgData name="Nilufer K.B. AKBULUT" userId="e0631559338b0d9e" providerId="LiveId" clId="{29EB817C-32D0-4FE7-AA99-5DDEEA54B08A}" dt="2025-03-29T16:34:34.963" v="8208" actId="47"/>
        <pc:sldMkLst>
          <pc:docMk/>
          <pc:sldMk cId="4067401172" sldId="332"/>
        </pc:sldMkLst>
      </pc:sldChg>
      <pc:sldChg chg="addSp delSp modSp add mod ord delAnim modAnim">
        <pc:chgData name="Nilufer K.B. AKBULUT" userId="e0631559338b0d9e" providerId="LiveId" clId="{29EB817C-32D0-4FE7-AA99-5DDEEA54B08A}" dt="2025-03-29T16:19:19.889" v="8020" actId="6549"/>
        <pc:sldMkLst>
          <pc:docMk/>
          <pc:sldMk cId="3844185746" sldId="333"/>
        </pc:sldMkLst>
        <pc:spChg chg="mod">
          <ac:chgData name="Nilufer K.B. AKBULUT" userId="e0631559338b0d9e" providerId="LiveId" clId="{29EB817C-32D0-4FE7-AA99-5DDEEA54B08A}" dt="2025-03-29T12:48:30.355" v="7472" actId="20577"/>
          <ac:spMkLst>
            <pc:docMk/>
            <pc:sldMk cId="3844185746" sldId="333"/>
            <ac:spMk id="2" creationId="{6BD3F969-32B9-0E64-5621-673CD05C5A52}"/>
          </ac:spMkLst>
        </pc:spChg>
        <pc:graphicFrameChg chg="add mod modGraphic">
          <ac:chgData name="Nilufer K.B. AKBULUT" userId="e0631559338b0d9e" providerId="LiveId" clId="{29EB817C-32D0-4FE7-AA99-5DDEEA54B08A}" dt="2025-03-29T16:19:19.889" v="8020" actId="6549"/>
          <ac:graphicFrameMkLst>
            <pc:docMk/>
            <pc:sldMk cId="3844185746" sldId="333"/>
            <ac:graphicFrameMk id="84" creationId="{CB0DBF2A-188D-32CC-9E50-C15E132636E9}"/>
          </ac:graphicFrameMkLst>
        </pc:graphicFrameChg>
        <pc:picChg chg="add mod ord">
          <ac:chgData name="Nilufer K.B. AKBULUT" userId="e0631559338b0d9e" providerId="LiveId" clId="{29EB817C-32D0-4FE7-AA99-5DDEEA54B08A}" dt="2025-03-29T12:53:13.970" v="7551" actId="1076"/>
          <ac:picMkLst>
            <pc:docMk/>
            <pc:sldMk cId="3844185746" sldId="333"/>
            <ac:picMk id="5" creationId="{74F67EA8-A49E-0EF6-27D1-9B907D302457}"/>
          </ac:picMkLst>
        </pc:picChg>
        <pc:picChg chg="add mod">
          <ac:chgData name="Nilufer K.B. AKBULUT" userId="e0631559338b0d9e" providerId="LiveId" clId="{29EB817C-32D0-4FE7-AA99-5DDEEA54B08A}" dt="2025-03-29T12:53:06.474" v="7550" actId="1076"/>
          <ac:picMkLst>
            <pc:docMk/>
            <pc:sldMk cId="3844185746" sldId="333"/>
            <ac:picMk id="9" creationId="{EB305346-95E7-2854-6E52-E64539B60ADD}"/>
          </ac:picMkLst>
        </pc:picChg>
        <pc:picChg chg="add mod ord">
          <ac:chgData name="Nilufer K.B. AKBULUT" userId="e0631559338b0d9e" providerId="LiveId" clId="{29EB817C-32D0-4FE7-AA99-5DDEEA54B08A}" dt="2025-03-29T13:04:06.145" v="7963" actId="1076"/>
          <ac:picMkLst>
            <pc:docMk/>
            <pc:sldMk cId="3844185746" sldId="333"/>
            <ac:picMk id="11" creationId="{450AB006-68C8-C7A7-7798-82ED665D5C1A}"/>
          </ac:picMkLst>
        </pc:picChg>
        <pc:picChg chg="add mod">
          <ac:chgData name="Nilufer K.B. AKBULUT" userId="e0631559338b0d9e" providerId="LiveId" clId="{29EB817C-32D0-4FE7-AA99-5DDEEA54B08A}" dt="2025-03-29T13:04:03.954" v="7962" actId="1076"/>
          <ac:picMkLst>
            <pc:docMk/>
            <pc:sldMk cId="3844185746" sldId="333"/>
            <ac:picMk id="13" creationId="{8961343B-F03A-F0B7-EA6A-F2CDDE860B8A}"/>
          </ac:picMkLst>
        </pc:picChg>
      </pc:sldChg>
      <pc:sldChg chg="add del">
        <pc:chgData name="Nilufer K.B. AKBULUT" userId="e0631559338b0d9e" providerId="LiveId" clId="{29EB817C-32D0-4FE7-AA99-5DDEEA54B08A}" dt="2025-03-29T12:53:26.536" v="7553"/>
        <pc:sldMkLst>
          <pc:docMk/>
          <pc:sldMk cId="3472696219" sldId="334"/>
        </pc:sldMkLst>
      </pc:sldChg>
      <pc:sldChg chg="delSp modSp add mod delAnim modAnim">
        <pc:chgData name="Nilufer K.B. AKBULUT" userId="e0631559338b0d9e" providerId="LiveId" clId="{29EB817C-32D0-4FE7-AA99-5DDEEA54B08A}" dt="2025-03-29T16:20:56.361" v="8031"/>
        <pc:sldMkLst>
          <pc:docMk/>
          <pc:sldMk cId="3604086369" sldId="334"/>
        </pc:sldMkLst>
        <pc:graphicFrameChg chg="mod modGraphic">
          <ac:chgData name="Nilufer K.B. AKBULUT" userId="e0631559338b0d9e" providerId="LiveId" clId="{29EB817C-32D0-4FE7-AA99-5DDEEA54B08A}" dt="2025-03-29T16:20:56.361" v="8031"/>
          <ac:graphicFrameMkLst>
            <pc:docMk/>
            <pc:sldMk cId="3604086369" sldId="334"/>
            <ac:graphicFrameMk id="84" creationId="{E9260103-60C8-9514-D345-9EDEE220C4DA}"/>
          </ac:graphicFrameMkLst>
        </pc:graphicFrameChg>
      </pc:sldChg>
      <pc:sldChg chg="delSp modSp add mod delAnim modAnim">
        <pc:chgData name="Nilufer K.B. AKBULUT" userId="e0631559338b0d9e" providerId="LiveId" clId="{29EB817C-32D0-4FE7-AA99-5DDEEA54B08A}" dt="2025-03-29T16:21:20.766" v="8032"/>
        <pc:sldMkLst>
          <pc:docMk/>
          <pc:sldMk cId="2276143545" sldId="335"/>
        </pc:sldMkLst>
        <pc:graphicFrameChg chg="mod modGraphic">
          <ac:chgData name="Nilufer K.B. AKBULUT" userId="e0631559338b0d9e" providerId="LiveId" clId="{29EB817C-32D0-4FE7-AA99-5DDEEA54B08A}" dt="2025-03-29T16:21:20.766" v="8032"/>
          <ac:graphicFrameMkLst>
            <pc:docMk/>
            <pc:sldMk cId="2276143545" sldId="335"/>
            <ac:graphicFrameMk id="84" creationId="{6E5451A0-832E-CA2B-1332-9BBB170C74F2}"/>
          </ac:graphicFrameMkLst>
        </pc:graphicFrameChg>
      </pc:sldChg>
      <pc:sldChg chg="delSp modSp add mod delAnim modAnim">
        <pc:chgData name="Nilufer K.B. AKBULUT" userId="e0631559338b0d9e" providerId="LiveId" clId="{29EB817C-32D0-4FE7-AA99-5DDEEA54B08A}" dt="2025-03-29T16:20:42.126" v="8030"/>
        <pc:sldMkLst>
          <pc:docMk/>
          <pc:sldMk cId="2147104271" sldId="336"/>
        </pc:sldMkLst>
        <pc:graphicFrameChg chg="mod modGraphic">
          <ac:chgData name="Nilufer K.B. AKBULUT" userId="e0631559338b0d9e" providerId="LiveId" clId="{29EB817C-32D0-4FE7-AA99-5DDEEA54B08A}" dt="2025-03-29T16:20:42.126" v="8030"/>
          <ac:graphicFrameMkLst>
            <pc:docMk/>
            <pc:sldMk cId="2147104271" sldId="336"/>
            <ac:graphicFrameMk id="84" creationId="{F53128D8-60A9-E1EB-B420-F7B38C5E2567}"/>
          </ac:graphicFrameMkLst>
        </pc:graphicFrameChg>
      </pc:sldChg>
      <pc:sldChg chg="delSp modSp add mod delAnim modAnim">
        <pc:chgData name="Nilufer K.B. AKBULUT" userId="e0631559338b0d9e" providerId="LiveId" clId="{29EB817C-32D0-4FE7-AA99-5DDEEA54B08A}" dt="2025-03-29T16:20:32.665" v="8029"/>
        <pc:sldMkLst>
          <pc:docMk/>
          <pc:sldMk cId="125529633" sldId="337"/>
        </pc:sldMkLst>
        <pc:graphicFrameChg chg="mod modGraphic">
          <ac:chgData name="Nilufer K.B. AKBULUT" userId="e0631559338b0d9e" providerId="LiveId" clId="{29EB817C-32D0-4FE7-AA99-5DDEEA54B08A}" dt="2025-03-29T16:20:32.665" v="8029"/>
          <ac:graphicFrameMkLst>
            <pc:docMk/>
            <pc:sldMk cId="125529633" sldId="337"/>
            <ac:graphicFrameMk id="84" creationId="{54156289-F547-C5BD-22E2-35171AB5B748}"/>
          </ac:graphicFrameMkLst>
        </pc:graphicFrameChg>
      </pc:sldChg>
      <pc:sldChg chg="modSp add mod modAnim">
        <pc:chgData name="Nilufer K.B. AKBULUT" userId="e0631559338b0d9e" providerId="LiveId" clId="{29EB817C-32D0-4FE7-AA99-5DDEEA54B08A}" dt="2025-03-29T16:18:56.985" v="8014" actId="20577"/>
        <pc:sldMkLst>
          <pc:docMk/>
          <pc:sldMk cId="677810466" sldId="338"/>
        </pc:sldMkLst>
        <pc:graphicFrameChg chg="mod modGraphic">
          <ac:chgData name="Nilufer K.B. AKBULUT" userId="e0631559338b0d9e" providerId="LiveId" clId="{29EB817C-32D0-4FE7-AA99-5DDEEA54B08A}" dt="2025-03-29T16:18:56.985" v="8014" actId="20577"/>
          <ac:graphicFrameMkLst>
            <pc:docMk/>
            <pc:sldMk cId="677810466" sldId="338"/>
            <ac:graphicFrameMk id="84" creationId="{64EDECBD-C781-EC00-6231-D03FB271F4B6}"/>
          </ac:graphicFrameMkLst>
        </pc:graphicFrameChg>
      </pc:sldChg>
      <pc:sldChg chg="addSp delSp modSp add mod">
        <pc:chgData name="Nilufer K.B. AKBULUT" userId="e0631559338b0d9e" providerId="LiveId" clId="{29EB817C-32D0-4FE7-AA99-5DDEEA54B08A}" dt="2025-03-29T16:28:04.154" v="8135"/>
        <pc:sldMkLst>
          <pc:docMk/>
          <pc:sldMk cId="3456010434" sldId="339"/>
        </pc:sldMkLst>
        <pc:spChg chg="mod">
          <ac:chgData name="Nilufer K.B. AKBULUT" userId="e0631559338b0d9e" providerId="LiveId" clId="{29EB817C-32D0-4FE7-AA99-5DDEEA54B08A}" dt="2025-03-29T16:22:16.720" v="8055" actId="20577"/>
          <ac:spMkLst>
            <pc:docMk/>
            <pc:sldMk cId="3456010434" sldId="339"/>
            <ac:spMk id="2" creationId="{7A628881-85B3-6B50-BEDC-CD3719AC0A68}"/>
          </ac:spMkLst>
        </pc:spChg>
        <pc:spChg chg="mod">
          <ac:chgData name="Nilufer K.B. AKBULUT" userId="e0631559338b0d9e" providerId="LiveId" clId="{29EB817C-32D0-4FE7-AA99-5DDEEA54B08A}" dt="2025-03-29T16:23:08.385" v="8133" actId="20577"/>
          <ac:spMkLst>
            <pc:docMk/>
            <pc:sldMk cId="3456010434" sldId="339"/>
            <ac:spMk id="85" creationId="{591EC544-2DB3-2FBA-3645-09696E79ADEA}"/>
          </ac:spMkLst>
        </pc:spChg>
        <pc:graphicFrameChg chg="mod modGraphic">
          <ac:chgData name="Nilufer K.B. AKBULUT" userId="e0631559338b0d9e" providerId="LiveId" clId="{29EB817C-32D0-4FE7-AA99-5DDEEA54B08A}" dt="2025-03-29T16:24:46.185" v="8134" actId="14734"/>
          <ac:graphicFrameMkLst>
            <pc:docMk/>
            <pc:sldMk cId="3456010434" sldId="339"/>
            <ac:graphicFrameMk id="84" creationId="{C43C1425-1457-8F08-C305-3127519702CF}"/>
          </ac:graphicFrameMkLst>
        </pc:graphicFrameChg>
      </pc:sldChg>
      <pc:sldChg chg="addSp delSp modSp add mod setBg delAnim">
        <pc:chgData name="Nilufer K.B. AKBULUT" userId="e0631559338b0d9e" providerId="LiveId" clId="{29EB817C-32D0-4FE7-AA99-5DDEEA54B08A}" dt="2025-03-29T16:36:00.858" v="8224" actId="1076"/>
        <pc:sldMkLst>
          <pc:docMk/>
          <pc:sldMk cId="1098181477" sldId="340"/>
        </pc:sldMkLst>
        <pc:spChg chg="mod">
          <ac:chgData name="Nilufer K.B. AKBULUT" userId="e0631559338b0d9e" providerId="LiveId" clId="{29EB817C-32D0-4FE7-AA99-5DDEEA54B08A}" dt="2025-03-29T16:36:00.858" v="8224" actId="1076"/>
          <ac:spMkLst>
            <pc:docMk/>
            <pc:sldMk cId="1098181477" sldId="340"/>
            <ac:spMk id="6" creationId="{5D018B25-8185-B705-1AF3-DA9EB02C4826}"/>
          </ac:spMkLst>
        </pc:spChg>
        <pc:spChg chg="add del mod">
          <ac:chgData name="Nilufer K.B. AKBULUT" userId="e0631559338b0d9e" providerId="LiveId" clId="{29EB817C-32D0-4FE7-AA99-5DDEEA54B08A}" dt="2025-03-29T16:34:49.657" v="8213" actId="1076"/>
          <ac:spMkLst>
            <pc:docMk/>
            <pc:sldMk cId="1098181477" sldId="340"/>
            <ac:spMk id="33" creationId="{66F69387-EA0A-5622-3605-A1E053AFABBB}"/>
          </ac:spMkLst>
        </pc:spChg>
        <pc:spChg chg="mod">
          <ac:chgData name="Nilufer K.B. AKBULUT" userId="e0631559338b0d9e" providerId="LiveId" clId="{29EB817C-32D0-4FE7-AA99-5DDEEA54B08A}" dt="2025-03-29T16:35:00.152" v="8216" actId="14100"/>
          <ac:spMkLst>
            <pc:docMk/>
            <pc:sldMk cId="1098181477" sldId="340"/>
            <ac:spMk id="35" creationId="{5494D805-B584-38B7-EE9B-110973097925}"/>
          </ac:spMkLst>
        </pc:spChg>
      </pc:sldChg>
      <pc:sldChg chg="modSp add mod">
        <pc:chgData name="Nilufer K.B. AKBULUT" userId="e0631559338b0d9e" providerId="LiveId" clId="{29EB817C-32D0-4FE7-AA99-5DDEEA54B08A}" dt="2025-03-29T16:35:51.865" v="8223" actId="1076"/>
        <pc:sldMkLst>
          <pc:docMk/>
          <pc:sldMk cId="2271599310" sldId="341"/>
        </pc:sldMkLst>
        <pc:spChg chg="mod">
          <ac:chgData name="Nilufer K.B. AKBULUT" userId="e0631559338b0d9e" providerId="LiveId" clId="{29EB817C-32D0-4FE7-AA99-5DDEEA54B08A}" dt="2025-03-29T16:35:51.865" v="8223" actId="1076"/>
          <ac:spMkLst>
            <pc:docMk/>
            <pc:sldMk cId="2271599310" sldId="341"/>
            <ac:spMk id="6" creationId="{65FC187D-C135-D9EF-55B4-23FC629D9F39}"/>
          </ac:spMkLst>
        </pc:spChg>
        <pc:spChg chg="mod">
          <ac:chgData name="Nilufer K.B. AKBULUT" userId="e0631559338b0d9e" providerId="LiveId" clId="{29EB817C-32D0-4FE7-AA99-5DDEEA54B08A}" dt="2025-03-29T16:35:29.569" v="8221" actId="14100"/>
          <ac:spMkLst>
            <pc:docMk/>
            <pc:sldMk cId="2271599310" sldId="341"/>
            <ac:spMk id="35" creationId="{8797AC80-0725-4689-00CC-5BF830FD878E}"/>
          </ac:spMkLst>
        </pc:spChg>
      </pc:sldChg>
      <pc:sldChg chg="addSp delSp modSp add mod delAnim">
        <pc:chgData name="Nilufer K.B. AKBULUT" userId="e0631559338b0d9e" providerId="LiveId" clId="{29EB817C-32D0-4FE7-AA99-5DDEEA54B08A}" dt="2025-03-29T17:03:02.115" v="8596" actId="14100"/>
        <pc:sldMkLst>
          <pc:docMk/>
          <pc:sldMk cId="1031948276" sldId="342"/>
        </pc:sldMkLst>
        <pc:spChg chg="add mod">
          <ac:chgData name="Nilufer K.B. AKBULUT" userId="e0631559338b0d9e" providerId="LiveId" clId="{29EB817C-32D0-4FE7-AA99-5DDEEA54B08A}" dt="2025-03-29T16:55:20.690" v="8443" actId="403"/>
          <ac:spMkLst>
            <pc:docMk/>
            <pc:sldMk cId="1031948276" sldId="342"/>
            <ac:spMk id="4" creationId="{E0C2EA87-92C0-8EF6-9702-F5A59212596A}"/>
          </ac:spMkLst>
        </pc:spChg>
        <pc:spChg chg="add mod">
          <ac:chgData name="Nilufer K.B. AKBULUT" userId="e0631559338b0d9e" providerId="LiveId" clId="{29EB817C-32D0-4FE7-AA99-5DDEEA54B08A}" dt="2025-03-29T16:55:12.422" v="8438" actId="403"/>
          <ac:spMkLst>
            <pc:docMk/>
            <pc:sldMk cId="1031948276" sldId="342"/>
            <ac:spMk id="6" creationId="{AFE586BA-1858-296A-80E1-DA2B2EC28B98}"/>
          </ac:spMkLst>
        </pc:spChg>
        <pc:spChg chg="mod">
          <ac:chgData name="Nilufer K.B. AKBULUT" userId="e0631559338b0d9e" providerId="LiveId" clId="{29EB817C-32D0-4FE7-AA99-5DDEEA54B08A}" dt="2025-03-29T16:55:40.779" v="8454" actId="1076"/>
          <ac:spMkLst>
            <pc:docMk/>
            <pc:sldMk cId="1031948276" sldId="342"/>
            <ac:spMk id="7" creationId="{D8A2B7D0-0524-CD30-8B44-C639228B11D1}"/>
          </ac:spMkLst>
        </pc:spChg>
        <pc:spChg chg="add mod">
          <ac:chgData name="Nilufer K.B. AKBULUT" userId="e0631559338b0d9e" providerId="LiveId" clId="{29EB817C-32D0-4FE7-AA99-5DDEEA54B08A}" dt="2025-03-29T16:55:05.897" v="8429" actId="5793"/>
          <ac:spMkLst>
            <pc:docMk/>
            <pc:sldMk cId="1031948276" sldId="342"/>
            <ac:spMk id="9" creationId="{2256E314-3753-203A-1DFC-6EE3EAB77F9F}"/>
          </ac:spMkLst>
        </pc:spChg>
        <pc:spChg chg="add mod">
          <ac:chgData name="Nilufer K.B. AKBULUT" userId="e0631559338b0d9e" providerId="LiveId" clId="{29EB817C-32D0-4FE7-AA99-5DDEEA54B08A}" dt="2025-03-29T17:03:02.115" v="8596" actId="14100"/>
          <ac:spMkLst>
            <pc:docMk/>
            <pc:sldMk cId="1031948276" sldId="342"/>
            <ac:spMk id="10" creationId="{C956E7F4-327A-E386-9F0B-76E943B1255D}"/>
          </ac:spMkLst>
        </pc:spChg>
        <pc:spChg chg="add mod">
          <ac:chgData name="Nilufer K.B. AKBULUT" userId="e0631559338b0d9e" providerId="LiveId" clId="{29EB817C-32D0-4FE7-AA99-5DDEEA54B08A}" dt="2025-03-29T16:59:44.410" v="8505" actId="1076"/>
          <ac:spMkLst>
            <pc:docMk/>
            <pc:sldMk cId="1031948276" sldId="342"/>
            <ac:spMk id="14" creationId="{90139A4B-BF87-C761-D919-4A110825B57F}"/>
          </ac:spMkLst>
        </pc:spChg>
        <pc:spChg chg="add mod">
          <ac:chgData name="Nilufer K.B. AKBULUT" userId="e0631559338b0d9e" providerId="LiveId" clId="{29EB817C-32D0-4FE7-AA99-5DDEEA54B08A}" dt="2025-03-29T16:55:54.450" v="8459" actId="1076"/>
          <ac:spMkLst>
            <pc:docMk/>
            <pc:sldMk cId="1031948276" sldId="342"/>
            <ac:spMk id="15" creationId="{6FF4BBCB-ECA7-E01D-FD46-2CE8F60064EB}"/>
          </ac:spMkLst>
        </pc:spChg>
        <pc:spChg chg="mod">
          <ac:chgData name="Nilufer K.B. AKBULUT" userId="e0631559338b0d9e" providerId="LiveId" clId="{29EB817C-32D0-4FE7-AA99-5DDEEA54B08A}" dt="2025-03-29T16:55:56.894" v="8461" actId="403"/>
          <ac:spMkLst>
            <pc:docMk/>
            <pc:sldMk cId="1031948276" sldId="342"/>
            <ac:spMk id="18" creationId="{5E642AFC-B5A1-CA1C-F357-80D4944286BC}"/>
          </ac:spMkLst>
        </pc:spChg>
        <pc:spChg chg="add mod">
          <ac:chgData name="Nilufer K.B. AKBULUT" userId="e0631559338b0d9e" providerId="LiveId" clId="{29EB817C-32D0-4FE7-AA99-5DDEEA54B08A}" dt="2025-03-29T16:56:12.723" v="8467" actId="403"/>
          <ac:spMkLst>
            <pc:docMk/>
            <pc:sldMk cId="1031948276" sldId="342"/>
            <ac:spMk id="20" creationId="{5A93C154-E63E-E9A5-59AC-DD9D41892448}"/>
          </ac:spMkLst>
        </pc:spChg>
        <pc:spChg chg="mod">
          <ac:chgData name="Nilufer K.B. AKBULUT" userId="e0631559338b0d9e" providerId="LiveId" clId="{29EB817C-32D0-4FE7-AA99-5DDEEA54B08A}" dt="2025-03-29T16:56:38.740" v="8481" actId="403"/>
          <ac:spMkLst>
            <pc:docMk/>
            <pc:sldMk cId="1031948276" sldId="342"/>
            <ac:spMk id="21" creationId="{BCC24A64-38FC-8058-BB0A-896464EF2432}"/>
          </ac:spMkLst>
        </pc:spChg>
        <pc:spChg chg="mod">
          <ac:chgData name="Nilufer K.B. AKBULUT" userId="e0631559338b0d9e" providerId="LiveId" clId="{29EB817C-32D0-4FE7-AA99-5DDEEA54B08A}" dt="2025-03-29T16:56:43.018" v="8483" actId="403"/>
          <ac:spMkLst>
            <pc:docMk/>
            <pc:sldMk cId="1031948276" sldId="342"/>
            <ac:spMk id="23" creationId="{0962FF89-C2B6-34F3-5F68-7CA2D690A88E}"/>
          </ac:spMkLst>
        </pc:spChg>
        <pc:spChg chg="mod">
          <ac:chgData name="Nilufer K.B. AKBULUT" userId="e0631559338b0d9e" providerId="LiveId" clId="{29EB817C-32D0-4FE7-AA99-5DDEEA54B08A}" dt="2025-03-29T16:56:24.442" v="8474" actId="1076"/>
          <ac:spMkLst>
            <pc:docMk/>
            <pc:sldMk cId="1031948276" sldId="342"/>
            <ac:spMk id="24" creationId="{9AE1F84E-4892-2ADE-5C59-B9E422980CD1}"/>
          </ac:spMkLst>
        </pc:spChg>
        <pc:spChg chg="add mod">
          <ac:chgData name="Nilufer K.B. AKBULUT" userId="e0631559338b0d9e" providerId="LiveId" clId="{29EB817C-32D0-4FE7-AA99-5DDEEA54B08A}" dt="2025-03-29T16:56:34.497" v="8479" actId="1076"/>
          <ac:spMkLst>
            <pc:docMk/>
            <pc:sldMk cId="1031948276" sldId="342"/>
            <ac:spMk id="25" creationId="{A6C09F2C-C416-549F-50D5-4B5A1D08A37A}"/>
          </ac:spMkLst>
        </pc:spChg>
        <pc:spChg chg="add mod">
          <ac:chgData name="Nilufer K.B. AKBULUT" userId="e0631559338b0d9e" providerId="LiveId" clId="{29EB817C-32D0-4FE7-AA99-5DDEEA54B08A}" dt="2025-03-29T16:55:16.109" v="8440" actId="403"/>
          <ac:spMkLst>
            <pc:docMk/>
            <pc:sldMk cId="1031948276" sldId="342"/>
            <ac:spMk id="27" creationId="{D38A1CD5-9B79-FCDB-86AB-16785D95065F}"/>
          </ac:spMkLst>
        </pc:spChg>
        <pc:spChg chg="add mod">
          <ac:chgData name="Nilufer K.B. AKBULUT" userId="e0631559338b0d9e" providerId="LiveId" clId="{29EB817C-32D0-4FE7-AA99-5DDEEA54B08A}" dt="2025-03-29T16:55:26.422" v="8445" actId="403"/>
          <ac:spMkLst>
            <pc:docMk/>
            <pc:sldMk cId="1031948276" sldId="342"/>
            <ac:spMk id="28" creationId="{8CB9395C-243F-39E7-7DA6-54286421263D}"/>
          </ac:spMkLst>
        </pc:spChg>
        <pc:spChg chg="add mod">
          <ac:chgData name="Nilufer K.B. AKBULUT" userId="e0631559338b0d9e" providerId="LiveId" clId="{29EB817C-32D0-4FE7-AA99-5DDEEA54B08A}" dt="2025-03-29T17:00:27.512" v="8547" actId="1076"/>
          <ac:spMkLst>
            <pc:docMk/>
            <pc:sldMk cId="1031948276" sldId="342"/>
            <ac:spMk id="77" creationId="{44A9B3AF-8467-87DD-538E-4CED83CB13B8}"/>
          </ac:spMkLst>
        </pc:spChg>
        <pc:grpChg chg="mod">
          <ac:chgData name="Nilufer K.B. AKBULUT" userId="e0631559338b0d9e" providerId="LiveId" clId="{29EB817C-32D0-4FE7-AA99-5DDEEA54B08A}" dt="2025-03-29T16:56:55.522" v="8484" actId="1076"/>
          <ac:grpSpMkLst>
            <pc:docMk/>
            <pc:sldMk cId="1031948276" sldId="342"/>
            <ac:grpSpMk id="29" creationId="{21E27A1D-B4AE-C811-944A-390B488710FF}"/>
          </ac:grpSpMkLst>
        </pc:grpChg>
        <pc:cxnChg chg="mod">
          <ac:chgData name="Nilufer K.B. AKBULUT" userId="e0631559338b0d9e" providerId="LiveId" clId="{29EB817C-32D0-4FE7-AA99-5DDEEA54B08A}" dt="2025-03-29T16:56:01.569" v="8462" actId="14100"/>
          <ac:cxnSpMkLst>
            <pc:docMk/>
            <pc:sldMk cId="1031948276" sldId="342"/>
            <ac:cxnSpMk id="16" creationId="{D4DEABCB-B64A-CFD7-154D-1EF63FE86882}"/>
          </ac:cxnSpMkLst>
        </pc:cxnChg>
      </pc:sldChg>
      <pc:sldChg chg="addSp modSp add mod modAnim">
        <pc:chgData name="Nilufer K.B. AKBULUT" userId="e0631559338b0d9e" providerId="LiveId" clId="{29EB817C-32D0-4FE7-AA99-5DDEEA54B08A}" dt="2025-03-29T17:00:55.305" v="8555" actId="14100"/>
        <pc:sldMkLst>
          <pc:docMk/>
          <pc:sldMk cId="1574652574" sldId="343"/>
        </pc:sldMkLst>
        <pc:spChg chg="mod">
          <ac:chgData name="Nilufer K.B. AKBULUT" userId="e0631559338b0d9e" providerId="LiveId" clId="{29EB817C-32D0-4FE7-AA99-5DDEEA54B08A}" dt="2025-03-29T17:00:55.305" v="8555" actId="14100"/>
          <ac:spMkLst>
            <pc:docMk/>
            <pc:sldMk cId="1574652574" sldId="343"/>
            <ac:spMk id="35" creationId="{9B7BBC8A-AA8F-7733-8083-0D7963DF8FE8}"/>
          </ac:spMkLst>
        </pc:spChg>
      </pc:sldChg>
      <pc:sldChg chg="delSp modSp add mod ord">
        <pc:chgData name="Nilufer K.B. AKBULUT" userId="e0631559338b0d9e" providerId="LiveId" clId="{29EB817C-32D0-4FE7-AA99-5DDEEA54B08A}" dt="2025-03-31T08:09:37.496" v="9193"/>
        <pc:sldMkLst>
          <pc:docMk/>
          <pc:sldMk cId="1559643510" sldId="344"/>
        </pc:sldMkLst>
        <pc:spChg chg="mod">
          <ac:chgData name="Nilufer K.B. AKBULUT" userId="e0631559338b0d9e" providerId="LiveId" clId="{29EB817C-32D0-4FE7-AA99-5DDEEA54B08A}" dt="2025-03-29T17:02:51.634" v="8595" actId="403"/>
          <ac:spMkLst>
            <pc:docMk/>
            <pc:sldMk cId="1559643510" sldId="344"/>
            <ac:spMk id="5" creationId="{92A947F7-4D55-4F53-A984-A666F544E46A}"/>
          </ac:spMkLst>
        </pc:spChg>
      </pc:sldChg>
      <pc:sldChg chg="delSp add del mod setBg delAnim">
        <pc:chgData name="Nilufer K.B. AKBULUT" userId="e0631559338b0d9e" providerId="LiveId" clId="{29EB817C-32D0-4FE7-AA99-5DDEEA54B08A}" dt="2025-03-29T18:17:15.157" v="8642" actId="47"/>
        <pc:sldMkLst>
          <pc:docMk/>
          <pc:sldMk cId="422654934" sldId="349"/>
        </pc:sldMkLst>
      </pc:sldChg>
      <pc:sldChg chg="delSp add del mod setBg">
        <pc:chgData name="Nilufer K.B. AKBULUT" userId="e0631559338b0d9e" providerId="LiveId" clId="{29EB817C-32D0-4FE7-AA99-5DDEEA54B08A}" dt="2025-03-29T18:17:21.418" v="8644" actId="47"/>
        <pc:sldMkLst>
          <pc:docMk/>
          <pc:sldMk cId="2255786260" sldId="351"/>
        </pc:sldMkLst>
      </pc:sldChg>
      <pc:sldChg chg="addSp delSp modSp new mod ord modAnim">
        <pc:chgData name="Nilufer K.B. AKBULUT" userId="e0631559338b0d9e" providerId="LiveId" clId="{29EB817C-32D0-4FE7-AA99-5DDEEA54B08A}" dt="2025-03-31T22:06:48.746" v="9285" actId="1076"/>
        <pc:sldMkLst>
          <pc:docMk/>
          <pc:sldMk cId="31460304" sldId="352"/>
        </pc:sldMkLst>
        <pc:spChg chg="add mod">
          <ac:chgData name="Nilufer K.B. AKBULUT" userId="e0631559338b0d9e" providerId="LiveId" clId="{29EB817C-32D0-4FE7-AA99-5DDEEA54B08A}" dt="2025-03-29T18:16:32.656" v="8631" actId="20577"/>
          <ac:spMkLst>
            <pc:docMk/>
            <pc:sldMk cId="31460304" sldId="352"/>
            <ac:spMk id="6" creationId="{BD8CA7B4-BDA3-680C-7AA3-4859C4387CB9}"/>
          </ac:spMkLst>
        </pc:spChg>
        <pc:spChg chg="add mod">
          <ac:chgData name="Nilufer K.B. AKBULUT" userId="e0631559338b0d9e" providerId="LiveId" clId="{29EB817C-32D0-4FE7-AA99-5DDEEA54B08A}" dt="2025-03-29T18:15:52.676" v="8606"/>
          <ac:spMkLst>
            <pc:docMk/>
            <pc:sldMk cId="31460304" sldId="352"/>
            <ac:spMk id="11" creationId="{AEF4C4C4-BC7B-574C-0BA9-E98F648A9DE9}"/>
          </ac:spMkLst>
        </pc:spChg>
        <pc:spChg chg="add mod">
          <ac:chgData name="Nilufer K.B. AKBULUT" userId="e0631559338b0d9e" providerId="LiveId" clId="{29EB817C-32D0-4FE7-AA99-5DDEEA54B08A}" dt="2025-03-29T18:16:22.089" v="8615" actId="1076"/>
          <ac:spMkLst>
            <pc:docMk/>
            <pc:sldMk cId="31460304" sldId="352"/>
            <ac:spMk id="12" creationId="{FFE07FAA-0C19-461B-CBEE-FCD5828A7511}"/>
          </ac:spMkLst>
        </pc:spChg>
        <pc:spChg chg="add mod">
          <ac:chgData name="Nilufer K.B. AKBULUT" userId="e0631559338b0d9e" providerId="LiveId" clId="{29EB817C-32D0-4FE7-AA99-5DDEEA54B08A}" dt="2025-03-29T18:16:26.033" v="8618" actId="1076"/>
          <ac:spMkLst>
            <pc:docMk/>
            <pc:sldMk cId="31460304" sldId="352"/>
            <ac:spMk id="14" creationId="{4EC2D936-6EE8-1842-E730-D0CCEB0D51C5}"/>
          </ac:spMkLst>
        </pc:spChg>
        <pc:picChg chg="add mod">
          <ac:chgData name="Nilufer K.B. AKBULUT" userId="e0631559338b0d9e" providerId="LiveId" clId="{29EB817C-32D0-4FE7-AA99-5DDEEA54B08A}" dt="2025-03-29T18:15:52.676" v="8606"/>
          <ac:picMkLst>
            <pc:docMk/>
            <pc:sldMk cId="31460304" sldId="352"/>
            <ac:picMk id="4" creationId="{C9812B6B-F1D0-CD11-5F0A-F9984ACACC7A}"/>
          </ac:picMkLst>
        </pc:picChg>
        <pc:picChg chg="add mod">
          <ac:chgData name="Nilufer K.B. AKBULUT" userId="e0631559338b0d9e" providerId="LiveId" clId="{29EB817C-32D0-4FE7-AA99-5DDEEA54B08A}" dt="2025-03-31T22:06:48.746" v="9285" actId="1076"/>
          <ac:picMkLst>
            <pc:docMk/>
            <pc:sldMk cId="31460304" sldId="352"/>
            <ac:picMk id="7" creationId="{A5E2A51E-9087-1A01-A21D-7C3B1C5CED9B}"/>
          </ac:picMkLst>
        </pc:picChg>
        <pc:picChg chg="add mod">
          <ac:chgData name="Nilufer K.B. AKBULUT" userId="e0631559338b0d9e" providerId="LiveId" clId="{29EB817C-32D0-4FE7-AA99-5DDEEA54B08A}" dt="2025-03-29T18:15:52.676" v="8606"/>
          <ac:picMkLst>
            <pc:docMk/>
            <pc:sldMk cId="31460304" sldId="352"/>
            <ac:picMk id="8" creationId="{5CCA3C33-1960-0C47-1B5B-DE589B955FA4}"/>
          </ac:picMkLst>
        </pc:picChg>
        <pc:picChg chg="add mod">
          <ac:chgData name="Nilufer K.B. AKBULUT" userId="e0631559338b0d9e" providerId="LiveId" clId="{29EB817C-32D0-4FE7-AA99-5DDEEA54B08A}" dt="2025-03-29T18:16:24.200" v="8617" actId="1076"/>
          <ac:picMkLst>
            <pc:docMk/>
            <pc:sldMk cId="31460304" sldId="352"/>
            <ac:picMk id="10" creationId="{04CBAFC7-BC1C-09A0-46BF-0083E282BC98}"/>
          </ac:picMkLst>
        </pc:picChg>
        <pc:cxnChg chg="add mod">
          <ac:chgData name="Nilufer K.B. AKBULUT" userId="e0631559338b0d9e" providerId="LiveId" clId="{29EB817C-32D0-4FE7-AA99-5DDEEA54B08A}" dt="2025-03-29T18:15:52.676" v="8606"/>
          <ac:cxnSpMkLst>
            <pc:docMk/>
            <pc:sldMk cId="31460304" sldId="352"/>
            <ac:cxnSpMk id="15" creationId="{6456825C-A192-C9B0-E6C3-67B19A02E331}"/>
          </ac:cxnSpMkLst>
        </pc:cxnChg>
        <pc:cxnChg chg="add mod">
          <ac:chgData name="Nilufer K.B. AKBULUT" userId="e0631559338b0d9e" providerId="LiveId" clId="{29EB817C-32D0-4FE7-AA99-5DDEEA54B08A}" dt="2025-03-29T18:16:23.216" v="8616" actId="1076"/>
          <ac:cxnSpMkLst>
            <pc:docMk/>
            <pc:sldMk cId="31460304" sldId="352"/>
            <ac:cxnSpMk id="16" creationId="{99F03093-9853-C769-FA2F-E0EEC643AD4D}"/>
          </ac:cxnSpMkLst>
        </pc:cxnChg>
      </pc:sldChg>
      <pc:sldChg chg="delSp add del mod setBg delAnim">
        <pc:chgData name="Nilufer K.B. AKBULUT" userId="e0631559338b0d9e" providerId="LiveId" clId="{29EB817C-32D0-4FE7-AA99-5DDEEA54B08A}" dt="2025-03-29T18:15:43.247" v="8602" actId="47"/>
        <pc:sldMkLst>
          <pc:docMk/>
          <pc:sldMk cId="2211349733" sldId="352"/>
        </pc:sldMkLst>
      </pc:sldChg>
      <pc:sldChg chg="addSp delSp modSp new mod modAnim">
        <pc:chgData name="Nilufer K.B. AKBULUT" userId="e0631559338b0d9e" providerId="LiveId" clId="{29EB817C-32D0-4FE7-AA99-5DDEEA54B08A}" dt="2025-03-29T18:17:11.545" v="8641" actId="1076"/>
        <pc:sldMkLst>
          <pc:docMk/>
          <pc:sldMk cId="3818037283" sldId="353"/>
        </pc:sldMkLst>
        <pc:spChg chg="add mod">
          <ac:chgData name="Nilufer K.B. AKBULUT" userId="e0631559338b0d9e" providerId="LiveId" clId="{29EB817C-32D0-4FE7-AA99-5DDEEA54B08A}" dt="2025-03-29T18:17:04.614" v="8637"/>
          <ac:spMkLst>
            <pc:docMk/>
            <pc:sldMk cId="3818037283" sldId="353"/>
            <ac:spMk id="5" creationId="{85E5D88D-32BA-9526-CEB5-811974BD2678}"/>
          </ac:spMkLst>
        </pc:spChg>
        <pc:picChg chg="add mod">
          <ac:chgData name="Nilufer K.B. AKBULUT" userId="e0631559338b0d9e" providerId="LiveId" clId="{29EB817C-32D0-4FE7-AA99-5DDEEA54B08A}" dt="2025-03-29T18:17:11.545" v="8641" actId="1076"/>
          <ac:picMkLst>
            <pc:docMk/>
            <pc:sldMk cId="3818037283" sldId="353"/>
            <ac:picMk id="4" creationId="{558AFB28-19B3-8214-8E0C-D732212B765F}"/>
          </ac:picMkLst>
        </pc:picChg>
      </pc:sldChg>
      <pc:sldChg chg="addSp delSp modSp new mod">
        <pc:chgData name="Nilufer K.B. AKBULUT" userId="e0631559338b0d9e" providerId="LiveId" clId="{29EB817C-32D0-4FE7-AA99-5DDEEA54B08A}" dt="2025-03-29T18:18:00.213" v="8698" actId="20577"/>
        <pc:sldMkLst>
          <pc:docMk/>
          <pc:sldMk cId="581781326" sldId="354"/>
        </pc:sldMkLst>
      </pc:sldChg>
      <pc:sldChg chg="addSp delSp modSp new mod">
        <pc:chgData name="Nilufer K.B. AKBULUT" userId="e0631559338b0d9e" providerId="LiveId" clId="{29EB817C-32D0-4FE7-AA99-5DDEEA54B08A}" dt="2025-03-29T18:18:59.902" v="8718" actId="20577"/>
        <pc:sldMkLst>
          <pc:docMk/>
          <pc:sldMk cId="271703770" sldId="355"/>
        </pc:sldMkLst>
        <pc:spChg chg="add mod">
          <ac:chgData name="Nilufer K.B. AKBULUT" userId="e0631559338b0d9e" providerId="LiveId" clId="{29EB817C-32D0-4FE7-AA99-5DDEEA54B08A}" dt="2025-03-29T18:18:59.902" v="8718" actId="20577"/>
          <ac:spMkLst>
            <pc:docMk/>
            <pc:sldMk cId="271703770" sldId="355"/>
            <ac:spMk id="4" creationId="{B39E4D72-B2D9-91A1-0BB3-F8F74D822965}"/>
          </ac:spMkLst>
        </pc:spChg>
      </pc:sldChg>
      <pc:sldChg chg="modSp add mod ord setBg">
        <pc:chgData name="Nilufer K.B. AKBULUT" userId="e0631559338b0d9e" providerId="LiveId" clId="{29EB817C-32D0-4FE7-AA99-5DDEEA54B08A}" dt="2025-03-29T18:20:11.520" v="8732" actId="20577"/>
        <pc:sldMkLst>
          <pc:docMk/>
          <pc:sldMk cId="2262488721" sldId="356"/>
        </pc:sldMkLst>
        <pc:spChg chg="mod">
          <ac:chgData name="Nilufer K.B. AKBULUT" userId="e0631559338b0d9e" providerId="LiveId" clId="{29EB817C-32D0-4FE7-AA99-5DDEEA54B08A}" dt="2025-03-29T18:20:11.520" v="8732" actId="20577"/>
          <ac:spMkLst>
            <pc:docMk/>
            <pc:sldMk cId="2262488721" sldId="356"/>
            <ac:spMk id="191" creationId="{37D34114-9E21-D977-1EDF-44ACEAA34EDF}"/>
          </ac:spMkLst>
        </pc:spChg>
      </pc:sldChg>
      <pc:sldChg chg="addSp delSp modSp new del mod">
        <pc:chgData name="Nilufer K.B. AKBULUT" userId="e0631559338b0d9e" providerId="LiveId" clId="{29EB817C-32D0-4FE7-AA99-5DDEEA54B08A}" dt="2025-03-29T18:23:48.536" v="8925" actId="47"/>
        <pc:sldMkLst>
          <pc:docMk/>
          <pc:sldMk cId="473905628" sldId="357"/>
        </pc:sldMkLst>
      </pc:sldChg>
      <pc:sldChg chg="modSp add mod setBg">
        <pc:chgData name="Nilufer K.B. AKBULUT" userId="e0631559338b0d9e" providerId="LiveId" clId="{29EB817C-32D0-4FE7-AA99-5DDEEA54B08A}" dt="2025-04-01T05:07:00.748" v="9288" actId="1076"/>
        <pc:sldMkLst>
          <pc:docMk/>
          <pc:sldMk cId="3785141785" sldId="357"/>
        </pc:sldMkLst>
        <pc:spChg chg="mod">
          <ac:chgData name="Nilufer K.B. AKBULUT" userId="e0631559338b0d9e" providerId="LiveId" clId="{29EB817C-32D0-4FE7-AA99-5DDEEA54B08A}" dt="2025-04-01T05:07:00.748" v="9288" actId="1076"/>
          <ac:spMkLst>
            <pc:docMk/>
            <pc:sldMk cId="3785141785" sldId="357"/>
            <ac:spMk id="56" creationId="{FABAE891-B7EA-E329-CA4B-7FAB8445B4D5}"/>
          </ac:spMkLst>
        </pc:spChg>
        <pc:spChg chg="mod">
          <ac:chgData name="Nilufer K.B. AKBULUT" userId="e0631559338b0d9e" providerId="LiveId" clId="{29EB817C-32D0-4FE7-AA99-5DDEEA54B08A}" dt="2025-04-01T05:06:54.745" v="9286" actId="1076"/>
          <ac:spMkLst>
            <pc:docMk/>
            <pc:sldMk cId="3785141785" sldId="357"/>
            <ac:spMk id="57" creationId="{254F6DDE-591C-A97B-BA0B-20704F0F38CB}"/>
          </ac:spMkLst>
        </pc:spChg>
      </pc:sldChg>
      <pc:sldChg chg="addSp delSp modSp add mod addAnim delAnim">
        <pc:chgData name="Nilufer K.B. AKBULUT" userId="e0631559338b0d9e" providerId="LiveId" clId="{29EB817C-32D0-4FE7-AA99-5DDEEA54B08A}" dt="2025-03-31T21:52:55.839" v="9273" actId="14100"/>
        <pc:sldMkLst>
          <pc:docMk/>
          <pc:sldMk cId="15746381" sldId="358"/>
        </pc:sldMkLst>
        <pc:spChg chg="add mod">
          <ac:chgData name="Nilufer K.B. AKBULUT" userId="e0631559338b0d9e" providerId="LiveId" clId="{29EB817C-32D0-4FE7-AA99-5DDEEA54B08A}" dt="2025-03-31T21:52:55.839" v="9273" actId="14100"/>
          <ac:spMkLst>
            <pc:docMk/>
            <pc:sldMk cId="15746381" sldId="358"/>
            <ac:spMk id="4" creationId="{5D69F4F1-B841-B0ED-117D-1F4CC4B76E82}"/>
          </ac:spMkLst>
        </pc:spChg>
        <pc:spChg chg="add del">
          <ac:chgData name="Nilufer K.B. AKBULUT" userId="e0631559338b0d9e" providerId="LiveId" clId="{29EB817C-32D0-4FE7-AA99-5DDEEA54B08A}" dt="2025-03-31T21:52:45.127" v="9270" actId="478"/>
          <ac:spMkLst>
            <pc:docMk/>
            <pc:sldMk cId="15746381" sldId="358"/>
            <ac:spMk id="10" creationId="{E3256EA8-9DDE-7EE3-444B-E25AC8CCE535}"/>
          </ac:spMkLst>
        </pc:spChg>
        <pc:spChg chg="del">
          <ac:chgData name="Nilufer K.B. AKBULUT" userId="e0631559338b0d9e" providerId="LiveId" clId="{29EB817C-32D0-4FE7-AA99-5DDEEA54B08A}" dt="2025-03-31T21:52:47.139" v="9271" actId="478"/>
          <ac:spMkLst>
            <pc:docMk/>
            <pc:sldMk cId="15746381" sldId="358"/>
            <ac:spMk id="13" creationId="{2549EE1C-FCF6-D87A-CC7C-FDBA3D4A459E}"/>
          </ac:spMkLst>
        </pc:spChg>
        <pc:spChg chg="del">
          <ac:chgData name="Nilufer K.B. AKBULUT" userId="e0631559338b0d9e" providerId="LiveId" clId="{29EB817C-32D0-4FE7-AA99-5DDEEA54B08A}" dt="2025-03-31T21:52:50.168" v="9272" actId="478"/>
          <ac:spMkLst>
            <pc:docMk/>
            <pc:sldMk cId="15746381" sldId="358"/>
            <ac:spMk id="15" creationId="{9BEB3830-B782-AF84-B5F7-CE66797FBBDF}"/>
          </ac:spMkLst>
        </pc:spChg>
      </pc:sldChg>
      <pc:sldChg chg="addSp delSp modSp add mod ord delAnim">
        <pc:chgData name="Nilufer K.B. AKBULUT" userId="e0631559338b0d9e" providerId="LiveId" clId="{29EB817C-32D0-4FE7-AA99-5DDEEA54B08A}" dt="2025-03-31T21:59:22.527" v="9283"/>
        <pc:sldMkLst>
          <pc:docMk/>
          <pc:sldMk cId="586284482" sldId="359"/>
        </pc:sldMkLst>
        <pc:spChg chg="mod">
          <ac:chgData name="Nilufer K.B. AKBULUT" userId="e0631559338b0d9e" providerId="LiveId" clId="{29EB817C-32D0-4FE7-AA99-5DDEEA54B08A}" dt="2025-03-31T21:59:18.879" v="9282" actId="1076"/>
          <ac:spMkLst>
            <pc:docMk/>
            <pc:sldMk cId="586284482" sldId="359"/>
            <ac:spMk id="40" creationId="{592E4B3F-B3F0-3809-4A3B-F3A6D15B9363}"/>
          </ac:spMkLst>
        </pc:spChg>
        <pc:spChg chg="mod">
          <ac:chgData name="Nilufer K.B. AKBULUT" userId="e0631559338b0d9e" providerId="LiveId" clId="{29EB817C-32D0-4FE7-AA99-5DDEEA54B08A}" dt="2025-03-31T21:59:18.879" v="9282" actId="1076"/>
          <ac:spMkLst>
            <pc:docMk/>
            <pc:sldMk cId="586284482" sldId="359"/>
            <ac:spMk id="41" creationId="{B97D59E3-4CD3-E79E-9225-D34CD9D531CC}"/>
          </ac:spMkLst>
        </pc:spChg>
        <pc:spChg chg="del">
          <ac:chgData name="Nilufer K.B. AKBULUT" userId="e0631559338b0d9e" providerId="LiveId" clId="{29EB817C-32D0-4FE7-AA99-5DDEEA54B08A}" dt="2025-03-31T21:58:47.291" v="9277" actId="478"/>
          <ac:spMkLst>
            <pc:docMk/>
            <pc:sldMk cId="586284482" sldId="359"/>
            <ac:spMk id="42" creationId="{0ED26E70-D3F9-9EE7-73A1-3C60236AFA51}"/>
          </ac:spMkLst>
        </pc:spChg>
        <pc:spChg chg="mod">
          <ac:chgData name="Nilufer K.B. AKBULUT" userId="e0631559338b0d9e" providerId="LiveId" clId="{29EB817C-32D0-4FE7-AA99-5DDEEA54B08A}" dt="2025-03-31T21:59:18.879" v="9282" actId="1076"/>
          <ac:spMkLst>
            <pc:docMk/>
            <pc:sldMk cId="586284482" sldId="359"/>
            <ac:spMk id="43" creationId="{0653C911-D05A-3019-E068-4E6B4427DBB4}"/>
          </ac:spMkLst>
        </pc:spChg>
        <pc:spChg chg="mod">
          <ac:chgData name="Nilufer K.B. AKBULUT" userId="e0631559338b0d9e" providerId="LiveId" clId="{29EB817C-32D0-4FE7-AA99-5DDEEA54B08A}" dt="2025-03-31T21:59:18.879" v="9282" actId="1076"/>
          <ac:spMkLst>
            <pc:docMk/>
            <pc:sldMk cId="586284482" sldId="359"/>
            <ac:spMk id="44" creationId="{9057DA2C-1F13-E761-1FB1-839AAF5A5A5A}"/>
          </ac:spMkLst>
        </pc:spChg>
        <pc:spChg chg="del">
          <ac:chgData name="Nilufer K.B. AKBULUT" userId="e0631559338b0d9e" providerId="LiveId" clId="{29EB817C-32D0-4FE7-AA99-5DDEEA54B08A}" dt="2025-03-31T21:58:44.705" v="9275" actId="478"/>
          <ac:spMkLst>
            <pc:docMk/>
            <pc:sldMk cId="586284482" sldId="359"/>
            <ac:spMk id="47" creationId="{678B50AC-5B3F-71EA-7DEF-3F2AFEFCCFC9}"/>
          </ac:spMkLst>
        </pc:spChg>
        <pc:spChg chg="del">
          <ac:chgData name="Nilufer K.B. AKBULUT" userId="e0631559338b0d9e" providerId="LiveId" clId="{29EB817C-32D0-4FE7-AA99-5DDEEA54B08A}" dt="2025-03-31T21:58:44.705" v="9275" actId="478"/>
          <ac:spMkLst>
            <pc:docMk/>
            <pc:sldMk cId="586284482" sldId="359"/>
            <ac:spMk id="48" creationId="{502B6629-CD69-0CBC-C7FD-AA91E13B5197}"/>
          </ac:spMkLst>
        </pc:spChg>
        <pc:spChg chg="mod">
          <ac:chgData name="Nilufer K.B. AKBULUT" userId="e0631559338b0d9e" providerId="LiveId" clId="{29EB817C-32D0-4FE7-AA99-5DDEEA54B08A}" dt="2025-03-31T21:59:18.879" v="9282" actId="1076"/>
          <ac:spMkLst>
            <pc:docMk/>
            <pc:sldMk cId="586284482" sldId="359"/>
            <ac:spMk id="53" creationId="{E3B19CEB-9401-2AE9-3CDD-757ADC248CDE}"/>
          </ac:spMkLst>
        </pc:spChg>
        <pc:spChg chg="del">
          <ac:chgData name="Nilufer K.B. AKBULUT" userId="e0631559338b0d9e" providerId="LiveId" clId="{29EB817C-32D0-4FE7-AA99-5DDEEA54B08A}" dt="2025-03-31T21:58:44.705" v="9275" actId="478"/>
          <ac:spMkLst>
            <pc:docMk/>
            <pc:sldMk cId="586284482" sldId="359"/>
            <ac:spMk id="54" creationId="{6E28632B-FE77-0AC0-945F-EB090F8DCEBA}"/>
          </ac:spMkLst>
        </pc:spChg>
        <pc:spChg chg="mod">
          <ac:chgData name="Nilufer K.B. AKBULUT" userId="e0631559338b0d9e" providerId="LiveId" clId="{29EB817C-32D0-4FE7-AA99-5DDEEA54B08A}" dt="2025-03-31T21:59:18.879" v="9282" actId="1076"/>
          <ac:spMkLst>
            <pc:docMk/>
            <pc:sldMk cId="586284482" sldId="359"/>
            <ac:spMk id="55" creationId="{CA9FB717-79CD-1BCF-20BF-1A0E86A09FA1}"/>
          </ac:spMkLst>
        </pc:spChg>
        <pc:spChg chg="del">
          <ac:chgData name="Nilufer K.B. AKBULUT" userId="e0631559338b0d9e" providerId="LiveId" clId="{29EB817C-32D0-4FE7-AA99-5DDEEA54B08A}" dt="2025-03-31T21:58:45.514" v="9276" actId="478"/>
          <ac:spMkLst>
            <pc:docMk/>
            <pc:sldMk cId="586284482" sldId="359"/>
            <ac:spMk id="56" creationId="{EAD56AFB-09C5-4839-1F3C-1A076F00DE47}"/>
          </ac:spMkLst>
        </pc:spChg>
        <pc:spChg chg="del">
          <ac:chgData name="Nilufer K.B. AKBULUT" userId="e0631559338b0d9e" providerId="LiveId" clId="{29EB817C-32D0-4FE7-AA99-5DDEEA54B08A}" dt="2025-03-31T21:58:44.705" v="9275" actId="478"/>
          <ac:spMkLst>
            <pc:docMk/>
            <pc:sldMk cId="586284482" sldId="359"/>
            <ac:spMk id="58" creationId="{08B2C6F2-0FBD-FDEB-20BA-90E7BC2E3493}"/>
          </ac:spMkLst>
        </pc:spChg>
        <pc:spChg chg="del">
          <ac:chgData name="Nilufer K.B. AKBULUT" userId="e0631559338b0d9e" providerId="LiveId" clId="{29EB817C-32D0-4FE7-AA99-5DDEEA54B08A}" dt="2025-03-31T21:58:44.705" v="9275" actId="478"/>
          <ac:spMkLst>
            <pc:docMk/>
            <pc:sldMk cId="586284482" sldId="359"/>
            <ac:spMk id="59" creationId="{EB78DE61-F9D2-6B5D-3A9F-BBE4BA64EB6F}"/>
          </ac:spMkLst>
        </pc:spChg>
        <pc:spChg chg="mod">
          <ac:chgData name="Nilufer K.B. AKBULUT" userId="e0631559338b0d9e" providerId="LiveId" clId="{29EB817C-32D0-4FE7-AA99-5DDEEA54B08A}" dt="2025-03-31T21:59:18.879" v="9282" actId="1076"/>
          <ac:spMkLst>
            <pc:docMk/>
            <pc:sldMk cId="586284482" sldId="359"/>
            <ac:spMk id="60" creationId="{10AC1748-0629-1DE9-015C-B7FFA0C0D4DC}"/>
          </ac:spMkLst>
        </pc:spChg>
        <pc:spChg chg="mod">
          <ac:chgData name="Nilufer K.B. AKBULUT" userId="e0631559338b0d9e" providerId="LiveId" clId="{29EB817C-32D0-4FE7-AA99-5DDEEA54B08A}" dt="2025-03-31T21:59:18.879" v="9282" actId="1076"/>
          <ac:spMkLst>
            <pc:docMk/>
            <pc:sldMk cId="586284482" sldId="359"/>
            <ac:spMk id="61" creationId="{56D2C049-074B-CA49-41DB-12B0B3E2AD64}"/>
          </ac:spMkLst>
        </pc:spChg>
        <pc:spChg chg="del">
          <ac:chgData name="Nilufer K.B. AKBULUT" userId="e0631559338b0d9e" providerId="LiveId" clId="{29EB817C-32D0-4FE7-AA99-5DDEEA54B08A}" dt="2025-03-31T21:58:44.705" v="9275" actId="478"/>
          <ac:spMkLst>
            <pc:docMk/>
            <pc:sldMk cId="586284482" sldId="359"/>
            <ac:spMk id="64" creationId="{AB774479-4A81-A085-E15A-858F282C264C}"/>
          </ac:spMkLst>
        </pc:spChg>
        <pc:spChg chg="del">
          <ac:chgData name="Nilufer K.B. AKBULUT" userId="e0631559338b0d9e" providerId="LiveId" clId="{29EB817C-32D0-4FE7-AA99-5DDEEA54B08A}" dt="2025-03-31T21:58:44.705" v="9275" actId="478"/>
          <ac:spMkLst>
            <pc:docMk/>
            <pc:sldMk cId="586284482" sldId="359"/>
            <ac:spMk id="65" creationId="{7BA627A9-7E70-534E-9CF3-A6B1448BFDF1}"/>
          </ac:spMkLst>
        </pc:spChg>
        <pc:spChg chg="del">
          <ac:chgData name="Nilufer K.B. AKBULUT" userId="e0631559338b0d9e" providerId="LiveId" clId="{29EB817C-32D0-4FE7-AA99-5DDEEA54B08A}" dt="2025-03-31T21:58:44.705" v="9275" actId="478"/>
          <ac:spMkLst>
            <pc:docMk/>
            <pc:sldMk cId="586284482" sldId="359"/>
            <ac:spMk id="66" creationId="{D7377B97-794B-17AA-068B-527C2B1907CF}"/>
          </ac:spMkLst>
        </pc:spChg>
        <pc:spChg chg="mod">
          <ac:chgData name="Nilufer K.B. AKBULUT" userId="e0631559338b0d9e" providerId="LiveId" clId="{29EB817C-32D0-4FE7-AA99-5DDEEA54B08A}" dt="2025-03-31T21:59:18.879" v="9282" actId="1076"/>
          <ac:spMkLst>
            <pc:docMk/>
            <pc:sldMk cId="586284482" sldId="359"/>
            <ac:spMk id="67" creationId="{6469B7A1-578D-2F16-BC93-4E0E010A9C46}"/>
          </ac:spMkLst>
        </pc:spChg>
        <pc:spChg chg="mod">
          <ac:chgData name="Nilufer K.B. AKBULUT" userId="e0631559338b0d9e" providerId="LiveId" clId="{29EB817C-32D0-4FE7-AA99-5DDEEA54B08A}" dt="2025-03-31T21:59:18.879" v="9282" actId="1076"/>
          <ac:spMkLst>
            <pc:docMk/>
            <pc:sldMk cId="586284482" sldId="359"/>
            <ac:spMk id="68" creationId="{D6D51AC1-DB04-9025-5095-E07B2CF9E2DD}"/>
          </ac:spMkLst>
        </pc:spChg>
        <pc:picChg chg="add mod">
          <ac:chgData name="Nilufer K.B. AKBULUT" userId="e0631559338b0d9e" providerId="LiveId" clId="{29EB817C-32D0-4FE7-AA99-5DDEEA54B08A}" dt="2025-03-31T21:59:22.527" v="9283"/>
          <ac:picMkLst>
            <pc:docMk/>
            <pc:sldMk cId="586284482" sldId="359"/>
            <ac:picMk id="4" creationId="{A1193050-68C4-2CCB-C25B-1DDCDEE175E9}"/>
          </ac:picMkLst>
        </pc:picChg>
        <pc:picChg chg="del">
          <ac:chgData name="Nilufer K.B. AKBULUT" userId="e0631559338b0d9e" providerId="LiveId" clId="{29EB817C-32D0-4FE7-AA99-5DDEEA54B08A}" dt="2025-03-31T21:58:44.705" v="9275" actId="478"/>
          <ac:picMkLst>
            <pc:docMk/>
            <pc:sldMk cId="586284482" sldId="359"/>
            <ac:picMk id="19" creationId="{0483C9E8-17ED-B3DB-9558-02229F7FC618}"/>
          </ac:picMkLst>
        </pc:picChg>
        <pc:picChg chg="del">
          <ac:chgData name="Nilufer K.B. AKBULUT" userId="e0631559338b0d9e" providerId="LiveId" clId="{29EB817C-32D0-4FE7-AA99-5DDEEA54B08A}" dt="2025-03-31T21:58:44.705" v="9275" actId="478"/>
          <ac:picMkLst>
            <pc:docMk/>
            <pc:sldMk cId="586284482" sldId="359"/>
            <ac:picMk id="31" creationId="{0BDC8FA1-9CA9-6128-9FA9-98B8804F4D1E}"/>
          </ac:picMkLst>
        </pc:picChg>
        <pc:cxnChg chg="del mod">
          <ac:chgData name="Nilufer K.B. AKBULUT" userId="e0631559338b0d9e" providerId="LiveId" clId="{29EB817C-32D0-4FE7-AA99-5DDEEA54B08A}" dt="2025-03-31T21:58:47.843" v="9278" actId="478"/>
          <ac:cxnSpMkLst>
            <pc:docMk/>
            <pc:sldMk cId="586284482" sldId="359"/>
            <ac:cxnSpMk id="51" creationId="{7C5CE8DE-4F4B-FD46-A753-7A197E5739D4}"/>
          </ac:cxnSpMkLst>
        </pc:cxnChg>
      </pc:sldChg>
      <pc:sldChg chg="del">
        <pc:chgData name="Nilufer K.B. AKBULUT" userId="e0631559338b0d9e" providerId="LiveId" clId="{29EB817C-32D0-4FE7-AA99-5DDEEA54B08A}" dt="2025-03-26T22:49:40.029" v="0" actId="47"/>
        <pc:sldMkLst>
          <pc:docMk/>
          <pc:sldMk cId="3137742798" sldId="371"/>
        </pc:sldMkLst>
      </pc:sldChg>
      <pc:sldMasterChg chg="delSldLayout">
        <pc:chgData name="Nilufer K.B. AKBULUT" userId="e0631559338b0d9e" providerId="LiveId" clId="{29EB817C-32D0-4FE7-AA99-5DDEEA54B08A}" dt="2025-03-29T18:17:21.418" v="8644" actId="47"/>
        <pc:sldMasterMkLst>
          <pc:docMk/>
          <pc:sldMasterMk cId="0" sldId="2147483654"/>
        </pc:sldMasterMkLst>
        <pc:sldLayoutChg chg="del">
          <pc:chgData name="Nilufer K.B. AKBULUT" userId="e0631559338b0d9e" providerId="LiveId" clId="{29EB817C-32D0-4FE7-AA99-5DDEEA54B08A}" dt="2025-03-27T03:27:58.588" v="4154" actId="47"/>
          <pc:sldLayoutMkLst>
            <pc:docMk/>
            <pc:sldMasterMk cId="0" sldId="2147483654"/>
            <pc:sldLayoutMk cId="0" sldId="2147483650"/>
          </pc:sldLayoutMkLst>
        </pc:sldLayoutChg>
        <pc:sldLayoutChg chg="del">
          <pc:chgData name="Nilufer K.B. AKBULUT" userId="e0631559338b0d9e" providerId="LiveId" clId="{29EB817C-32D0-4FE7-AA99-5DDEEA54B08A}" dt="2025-03-27T09:21:23.579" v="5678" actId="47"/>
          <pc:sldLayoutMkLst>
            <pc:docMk/>
            <pc:sldMasterMk cId="0" sldId="2147483654"/>
            <pc:sldLayoutMk cId="534192239" sldId="2147483655"/>
          </pc:sldLayoutMkLst>
        </pc:sldLayoutChg>
        <pc:sldLayoutChg chg="del">
          <pc:chgData name="Nilufer K.B. AKBULUT" userId="e0631559338b0d9e" providerId="LiveId" clId="{29EB817C-32D0-4FE7-AA99-5DDEEA54B08A}" dt="2025-03-26T22:49:40.029" v="0" actId="47"/>
          <pc:sldLayoutMkLst>
            <pc:docMk/>
            <pc:sldMasterMk cId="0" sldId="2147483654"/>
            <pc:sldLayoutMk cId="2208818373" sldId="2147483655"/>
          </pc:sldLayoutMkLst>
        </pc:sldLayoutChg>
        <pc:sldLayoutChg chg="del">
          <pc:chgData name="Nilufer K.B. AKBULUT" userId="e0631559338b0d9e" providerId="LiveId" clId="{29EB817C-32D0-4FE7-AA99-5DDEEA54B08A}" dt="2025-03-27T03:40:39.925" v="4821" actId="47"/>
          <pc:sldLayoutMkLst>
            <pc:docMk/>
            <pc:sldMasterMk cId="0" sldId="2147483654"/>
            <pc:sldLayoutMk cId="2693136000" sldId="2147483655"/>
          </pc:sldLayoutMkLst>
        </pc:sldLayoutChg>
        <pc:sldLayoutChg chg="del">
          <pc:chgData name="Nilufer K.B. AKBULUT" userId="e0631559338b0d9e" providerId="LiveId" clId="{29EB817C-32D0-4FE7-AA99-5DDEEA54B08A}" dt="2025-03-29T18:17:21.418" v="8644" actId="47"/>
          <pc:sldLayoutMkLst>
            <pc:docMk/>
            <pc:sldMasterMk cId="0" sldId="2147483654"/>
            <pc:sldLayoutMk cId="4147387422" sldId="214748365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e0631559338b0d9e/Documents/Dissertation/Dissertation/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1" u="none" strike="noStrike" kern="1200" spc="0" baseline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en-US" sz="2800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PLOT 1: FATALITY CAUSED BY GROUND FALLS IN UNDERGROUND MINES BETWEEN 2015-2025</a:t>
            </a:r>
          </a:p>
        </c:rich>
      </c:tx>
      <c:layout>
        <c:manualLayout>
          <c:xMode val="edge"/>
          <c:yMode val="edge"/>
          <c:x val="0.1792815023866264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1" u="none" strike="noStrike" kern="1200" spc="0" baseline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fatality number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Sheet1!$B$6:$B$16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Sheet1!$G$6:$G$16</c:f>
              <c:numCache>
                <c:formatCode>General</c:formatCode>
                <c:ptCount val="11"/>
                <c:pt idx="0">
                  <c:v>4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2</c:v>
                </c:pt>
                <c:pt idx="9">
                  <c:v>3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47-4FB4-A9BB-4154156F6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overlap val="-27"/>
        <c:axId val="2047808559"/>
        <c:axId val="2047809039"/>
      </c:barChart>
      <c:catAx>
        <c:axId val="20478085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en-US" sz="4000">
                    <a:solidFill>
                      <a:schemeClr val="accent3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YEARS</a:t>
                </a:r>
              </a:p>
            </c:rich>
          </c:tx>
          <c:layout>
            <c:manualLayout>
              <c:xMode val="edge"/>
              <c:yMode val="edge"/>
              <c:x val="0.4574714869426475"/>
              <c:y val="0.912634656237340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4000" b="0" i="0" u="none" strike="noStrike" kern="1200" baseline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2800" b="1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2047809039"/>
        <c:crosses val="autoZero"/>
        <c:auto val="1"/>
        <c:lblAlgn val="ctr"/>
        <c:lblOffset val="100"/>
        <c:noMultiLvlLbl val="0"/>
      </c:catAx>
      <c:valAx>
        <c:axId val="2047809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en-US" sz="3200" dirty="0">
                    <a:solidFill>
                      <a:schemeClr val="accent3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NUMBER OF</a:t>
                </a:r>
                <a:r>
                  <a:rPr lang="en-US" sz="3200" baseline="0" dirty="0">
                    <a:solidFill>
                      <a:schemeClr val="accent3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FATALITITES</a:t>
                </a:r>
                <a:endParaRPr lang="en-US" sz="3200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layout>
            <c:manualLayout>
              <c:xMode val="edge"/>
              <c:yMode val="edge"/>
              <c:x val="3.1187619671293483E-5"/>
              <c:y val="0.22465603557807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0" i="0" u="none" strike="noStrike" kern="1200" baseline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1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2047808559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5965AF-BD74-28B1-DAD6-4B16365091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8309C2-666C-1E85-FA94-D7B8BF43D8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08986-AACA-4811-A47F-D909C78060D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B36EC2-546E-E189-BCDA-CF21FE8983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26FEE-BC7B-8555-2F5D-619D6C0F51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60B9B-27D2-4428-97A8-284D22E8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428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6f8449a4f3_0_5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1</a:t>
            </a:r>
            <a:endParaRPr dirty="0"/>
          </a:p>
        </p:txBody>
      </p:sp>
      <p:sp>
        <p:nvSpPr>
          <p:cNvPr id="48" name="Google Shape;48;g6f8449a4f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>
          <a:extLst>
            <a:ext uri="{FF2B5EF4-FFF2-40B4-BE49-F238E27FC236}">
              <a16:creationId xmlns:a16="http://schemas.microsoft.com/office/drawing/2014/main" id="{037AEB49-1D1E-CB21-1CA5-8633A4409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f7e3d91b6_6_109:notes">
            <a:extLst>
              <a:ext uri="{FF2B5EF4-FFF2-40B4-BE49-F238E27FC236}">
                <a16:creationId xmlns:a16="http://schemas.microsoft.com/office/drawing/2014/main" id="{54DE1B51-EA33-A893-884C-36D00459F6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17</a:t>
            </a:r>
            <a:endParaRPr/>
          </a:p>
        </p:txBody>
      </p:sp>
      <p:sp>
        <p:nvSpPr>
          <p:cNvPr id="189" name="Google Shape;189;g6f7e3d91b6_6_109:notes">
            <a:extLst>
              <a:ext uri="{FF2B5EF4-FFF2-40B4-BE49-F238E27FC236}">
                <a16:creationId xmlns:a16="http://schemas.microsoft.com/office/drawing/2014/main" id="{2507F90D-6614-F2C3-DC13-C3B1264B5B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0262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f7e3d91b6_6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f7e3d91b6_6_18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F49EC80F-0450-29E7-AC32-2C0A5EB96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f7e3d91b6_6_18:notes">
            <a:extLst>
              <a:ext uri="{FF2B5EF4-FFF2-40B4-BE49-F238E27FC236}">
                <a16:creationId xmlns:a16="http://schemas.microsoft.com/office/drawing/2014/main" id="{30B93AAD-086F-1D44-A7DA-FE15FFC20C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f7e3d91b6_6_18:notes">
            <a:extLst>
              <a:ext uri="{FF2B5EF4-FFF2-40B4-BE49-F238E27FC236}">
                <a16:creationId xmlns:a16="http://schemas.microsoft.com/office/drawing/2014/main" id="{7FEC1181-2567-4846-B644-B4993FE755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5875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>
          <a:extLst>
            <a:ext uri="{FF2B5EF4-FFF2-40B4-BE49-F238E27FC236}">
              <a16:creationId xmlns:a16="http://schemas.microsoft.com/office/drawing/2014/main" id="{6464AB61-DC75-3780-C7F3-582C67F93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f7e3d91b6_6_109:notes">
            <a:extLst>
              <a:ext uri="{FF2B5EF4-FFF2-40B4-BE49-F238E27FC236}">
                <a16:creationId xmlns:a16="http://schemas.microsoft.com/office/drawing/2014/main" id="{A2D2055C-38B1-0FF8-522B-C3F1806448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17</a:t>
            </a:r>
            <a:endParaRPr/>
          </a:p>
        </p:txBody>
      </p:sp>
      <p:sp>
        <p:nvSpPr>
          <p:cNvPr id="189" name="Google Shape;189;g6f7e3d91b6_6_109:notes">
            <a:extLst>
              <a:ext uri="{FF2B5EF4-FFF2-40B4-BE49-F238E27FC236}">
                <a16:creationId xmlns:a16="http://schemas.microsoft.com/office/drawing/2014/main" id="{C3464FBB-5605-56F6-A890-1AA13025D0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3721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F415FFA2-353A-6EF1-B1DE-CDB7C36C9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f7e3d91b6_6_18:notes">
            <a:extLst>
              <a:ext uri="{FF2B5EF4-FFF2-40B4-BE49-F238E27FC236}">
                <a16:creationId xmlns:a16="http://schemas.microsoft.com/office/drawing/2014/main" id="{F17E4524-50AC-909D-773D-6C550A1926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f7e3d91b6_6_18:notes">
            <a:extLst>
              <a:ext uri="{FF2B5EF4-FFF2-40B4-BE49-F238E27FC236}">
                <a16:creationId xmlns:a16="http://schemas.microsoft.com/office/drawing/2014/main" id="{567D4271-02A9-990D-5E92-DAC397130C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3247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A2B528D9-7EB4-4A7B-F774-E489916DF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f7e3d91b6_6_18:notes">
            <a:extLst>
              <a:ext uri="{FF2B5EF4-FFF2-40B4-BE49-F238E27FC236}">
                <a16:creationId xmlns:a16="http://schemas.microsoft.com/office/drawing/2014/main" id="{5041AD6B-902A-0858-82D6-13388628C3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f7e3d91b6_6_18:notes">
            <a:extLst>
              <a:ext uri="{FF2B5EF4-FFF2-40B4-BE49-F238E27FC236}">
                <a16:creationId xmlns:a16="http://schemas.microsoft.com/office/drawing/2014/main" id="{3517EE93-7E31-8B3F-802D-76CC3A249E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0228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>
          <a:extLst>
            <a:ext uri="{FF2B5EF4-FFF2-40B4-BE49-F238E27FC236}">
              <a16:creationId xmlns:a16="http://schemas.microsoft.com/office/drawing/2014/main" id="{FF4E69A0-D534-C274-5AC7-2BABC5DCC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f7e3d91b6_6_18:notes">
            <a:extLst>
              <a:ext uri="{FF2B5EF4-FFF2-40B4-BE49-F238E27FC236}">
                <a16:creationId xmlns:a16="http://schemas.microsoft.com/office/drawing/2014/main" id="{83785173-5AA9-BBFC-D15B-3F5DC8408D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f7e3d91b6_6_18:notes">
            <a:extLst>
              <a:ext uri="{FF2B5EF4-FFF2-40B4-BE49-F238E27FC236}">
                <a16:creationId xmlns:a16="http://schemas.microsoft.com/office/drawing/2014/main" id="{EC04CFC1-E3D1-56CE-8173-43CF8C971C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54584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>
          <a:extLst>
            <a:ext uri="{FF2B5EF4-FFF2-40B4-BE49-F238E27FC236}">
              <a16:creationId xmlns:a16="http://schemas.microsoft.com/office/drawing/2014/main" id="{A53E0224-68FA-2730-40CD-A83A651E6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f7e3d91b6_6_109:notes">
            <a:extLst>
              <a:ext uri="{FF2B5EF4-FFF2-40B4-BE49-F238E27FC236}">
                <a16:creationId xmlns:a16="http://schemas.microsoft.com/office/drawing/2014/main" id="{CD1A4B22-8125-D4D2-E7AF-665D565F71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17</a:t>
            </a:r>
            <a:endParaRPr/>
          </a:p>
        </p:txBody>
      </p:sp>
      <p:sp>
        <p:nvSpPr>
          <p:cNvPr id="189" name="Google Shape;189;g6f7e3d91b6_6_109:notes">
            <a:extLst>
              <a:ext uri="{FF2B5EF4-FFF2-40B4-BE49-F238E27FC236}">
                <a16:creationId xmlns:a16="http://schemas.microsoft.com/office/drawing/2014/main" id="{A3A7D554-1D58-1750-12E3-2624F597F2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7107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6f8449a4f3_0_5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1</a:t>
            </a:r>
            <a:endParaRPr/>
          </a:p>
        </p:txBody>
      </p:sp>
      <p:sp>
        <p:nvSpPr>
          <p:cNvPr id="48" name="Google Shape;48;g6f8449a4f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91009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9038" cy="424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710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>
          <a:extLst>
            <a:ext uri="{FF2B5EF4-FFF2-40B4-BE49-F238E27FC236}">
              <a16:creationId xmlns:a16="http://schemas.microsoft.com/office/drawing/2014/main" id="{79B95B77-ED18-F06B-3962-911E0DB75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6f8449a4f3_0_97:notes">
            <a:extLst>
              <a:ext uri="{FF2B5EF4-FFF2-40B4-BE49-F238E27FC236}">
                <a16:creationId xmlns:a16="http://schemas.microsoft.com/office/drawing/2014/main" id="{E6924D55-8E8D-AFF2-60DF-398174E306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2</a:t>
            </a:r>
            <a:endParaRPr/>
          </a:p>
        </p:txBody>
      </p:sp>
      <p:sp>
        <p:nvSpPr>
          <p:cNvPr id="54" name="Google Shape;54;g6f8449a4f3_0_97:notes">
            <a:extLst>
              <a:ext uri="{FF2B5EF4-FFF2-40B4-BE49-F238E27FC236}">
                <a16:creationId xmlns:a16="http://schemas.microsoft.com/office/drawing/2014/main" id="{8671FEC0-2AAE-882D-3761-9389DBB8E8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0064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FE486-5EE1-FCC7-6ADA-3A376576B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6AA5FE-3896-5286-2BBA-8F0EC3D675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9038" cy="4241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03A684-BC2B-5D01-DD00-82F0001BFE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300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B63A1-3D3B-7C74-B67C-20947E9A3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D3F558-9F29-E0AC-2886-612A0303AC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9038" cy="4241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F4C2F1-6BCF-7144-3B09-4B07EF79C6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629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4CBC7-4627-E656-2266-F94700F79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703CA9-118F-BB97-7265-761BB6EF26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9038" cy="4241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F26202-60F7-A792-A423-7084A43F2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39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7F94A-E731-C437-ACDD-B001A427F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AA40B0-FCB8-5A10-4777-A4FF3C16DB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9038" cy="4241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A1C00F-81DF-11C1-E405-925F8BCD45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33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A1285-0278-2C3B-4A6A-22D0203EF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A77691-59E3-2259-8461-FA3844DB56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9038" cy="4241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958F43-2BFA-5FE6-A16A-B52E072C8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2601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>
          <a:extLst>
            <a:ext uri="{FF2B5EF4-FFF2-40B4-BE49-F238E27FC236}">
              <a16:creationId xmlns:a16="http://schemas.microsoft.com/office/drawing/2014/main" id="{711A675F-8AA3-4604-324A-0236127F5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6f8449a4f3_0_5:notes">
            <a:extLst>
              <a:ext uri="{FF2B5EF4-FFF2-40B4-BE49-F238E27FC236}">
                <a16:creationId xmlns:a16="http://schemas.microsoft.com/office/drawing/2014/main" id="{D170F05E-55C2-661C-58C7-04BB73187D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1</a:t>
            </a:r>
            <a:endParaRPr dirty="0"/>
          </a:p>
        </p:txBody>
      </p:sp>
      <p:sp>
        <p:nvSpPr>
          <p:cNvPr id="48" name="Google Shape;48;g6f8449a4f3_0_5:notes">
            <a:extLst>
              <a:ext uri="{FF2B5EF4-FFF2-40B4-BE49-F238E27FC236}">
                <a16:creationId xmlns:a16="http://schemas.microsoft.com/office/drawing/2014/main" id="{C0D56A53-99F7-D28B-3307-01942B3601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91865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EE792-5A89-0258-9E21-B3D67E8C0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93D055-1D25-39C0-ACF0-2F114B24B2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9038" cy="4241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4C0AFE-6EDF-FD4F-62B9-1D062EEEF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4420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4625F-29D6-639E-4492-A669CCBA8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ACBFF-504E-232A-05D2-A6538329EA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9038" cy="4241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C75A88-0274-B859-5EB7-81955517B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159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34871-EA8B-F5F9-413C-B6F273D28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292BA8-597F-1485-505B-886A1E10E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9038" cy="4241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36DE54-F9D1-36BF-1DB9-04BC82C1C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6676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86B4B-83C5-699E-7853-471C73B7E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B65520-C2CF-1F90-1D57-998104EED4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9038" cy="4241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58E0E3-34F3-0728-0798-07F9C4171B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121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>
          <a:extLst>
            <a:ext uri="{FF2B5EF4-FFF2-40B4-BE49-F238E27FC236}">
              <a16:creationId xmlns:a16="http://schemas.microsoft.com/office/drawing/2014/main" id="{3D5FE785-EFEC-1AD1-CA3A-0FAF0B08E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f7e3d91b6_6_109:notes">
            <a:extLst>
              <a:ext uri="{FF2B5EF4-FFF2-40B4-BE49-F238E27FC236}">
                <a16:creationId xmlns:a16="http://schemas.microsoft.com/office/drawing/2014/main" id="{2835F2C2-70AC-5A35-7B82-7E91635245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17</a:t>
            </a:r>
            <a:endParaRPr/>
          </a:p>
        </p:txBody>
      </p:sp>
      <p:sp>
        <p:nvSpPr>
          <p:cNvPr id="189" name="Google Shape;189;g6f7e3d91b6_6_109:notes">
            <a:extLst>
              <a:ext uri="{FF2B5EF4-FFF2-40B4-BE49-F238E27FC236}">
                <a16:creationId xmlns:a16="http://schemas.microsoft.com/office/drawing/2014/main" id="{319CF6AD-410D-6E2F-EF71-7844DA72A3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573790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88CB7-028E-3197-4148-73EFBD30C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DD2AAA-9FE3-1981-5576-FB3CB4972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9038" cy="4241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F02A72-6E53-EFBF-932D-6BCB1AF902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6503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67FB7-50B8-813B-282E-EC7460FF9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2FEB89-52F3-9F79-DA6B-225EE05328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9038" cy="4241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DF76FF-81CE-5874-9697-6729A52653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2245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358C1-9CC2-A35F-3FCD-0D7A01039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D6F628-9750-7EC0-C837-FF964AE5A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9038" cy="4241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AF7879-307C-6C87-A1AB-10E531BC7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7487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>
          <a:extLst>
            <a:ext uri="{FF2B5EF4-FFF2-40B4-BE49-F238E27FC236}">
              <a16:creationId xmlns:a16="http://schemas.microsoft.com/office/drawing/2014/main" id="{70919298-C97C-18AA-FAA4-AFA821877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6f8449a4f3_0_5:notes">
            <a:extLst>
              <a:ext uri="{FF2B5EF4-FFF2-40B4-BE49-F238E27FC236}">
                <a16:creationId xmlns:a16="http://schemas.microsoft.com/office/drawing/2014/main" id="{4E919461-5099-EFAC-DE9D-60F8B1F58B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1</a:t>
            </a:r>
            <a:endParaRPr/>
          </a:p>
        </p:txBody>
      </p:sp>
      <p:sp>
        <p:nvSpPr>
          <p:cNvPr id="48" name="Google Shape;48;g6f8449a4f3_0_5:notes">
            <a:extLst>
              <a:ext uri="{FF2B5EF4-FFF2-40B4-BE49-F238E27FC236}">
                <a16:creationId xmlns:a16="http://schemas.microsoft.com/office/drawing/2014/main" id="{120C2B80-636B-D9B4-65CB-4929FF26D2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6843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2BFAE-8E9D-A73F-5DFB-D4EC15DF0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A0644A-0C06-B7B9-C87E-72D7998587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9038" cy="4241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B6D255-6DD1-D063-9196-F2F1C4EDE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8721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4A230-B4EA-E95C-410A-286BB2514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C9D077-0761-48CB-1264-585D68F62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283325" y="847725"/>
            <a:ext cx="7539038" cy="42418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ECE887-A97C-C22C-3A7E-4356DDE07D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2187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>
          <a:extLst>
            <a:ext uri="{FF2B5EF4-FFF2-40B4-BE49-F238E27FC236}">
              <a16:creationId xmlns:a16="http://schemas.microsoft.com/office/drawing/2014/main" id="{D4A52664-1171-C5C2-4C24-09F83CFAC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6f8449a4f3_0_5:notes">
            <a:extLst>
              <a:ext uri="{FF2B5EF4-FFF2-40B4-BE49-F238E27FC236}">
                <a16:creationId xmlns:a16="http://schemas.microsoft.com/office/drawing/2014/main" id="{2835C5E9-48E5-5689-FEB3-AF7211B8D0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1</a:t>
            </a:r>
            <a:endParaRPr/>
          </a:p>
        </p:txBody>
      </p:sp>
      <p:sp>
        <p:nvSpPr>
          <p:cNvPr id="48" name="Google Shape;48;g6f8449a4f3_0_5:notes">
            <a:extLst>
              <a:ext uri="{FF2B5EF4-FFF2-40B4-BE49-F238E27FC236}">
                <a16:creationId xmlns:a16="http://schemas.microsoft.com/office/drawing/2014/main" id="{DDE16448-642A-32A4-24DC-FBFFEF64CE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70968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>
          <a:extLst>
            <a:ext uri="{FF2B5EF4-FFF2-40B4-BE49-F238E27FC236}">
              <a16:creationId xmlns:a16="http://schemas.microsoft.com/office/drawing/2014/main" id="{40D4BB9C-3F3A-DF06-A062-3B2AA9CDB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f7e3d91b6_6_109:notes">
            <a:extLst>
              <a:ext uri="{FF2B5EF4-FFF2-40B4-BE49-F238E27FC236}">
                <a16:creationId xmlns:a16="http://schemas.microsoft.com/office/drawing/2014/main" id="{60D0EDE4-D26B-4474-5459-6537704253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17</a:t>
            </a:r>
            <a:endParaRPr/>
          </a:p>
        </p:txBody>
      </p:sp>
      <p:sp>
        <p:nvSpPr>
          <p:cNvPr id="189" name="Google Shape;189;g6f7e3d91b6_6_109:notes">
            <a:extLst>
              <a:ext uri="{FF2B5EF4-FFF2-40B4-BE49-F238E27FC236}">
                <a16:creationId xmlns:a16="http://schemas.microsoft.com/office/drawing/2014/main" id="{E6F67B95-8C74-7190-9016-BBE97BE5BD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92246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c110cd64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c110cd647_0_74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f7e3d91b6_6_109:notes"/>
          <p:cNvSpPr txBox="1">
            <a:spLocks noGrp="1"/>
          </p:cNvSpPr>
          <p:nvPr>
            <p:ph type="body" idx="1"/>
          </p:nvPr>
        </p:nvSpPr>
        <p:spPr>
          <a:xfrm>
            <a:off x="2010410" y="5442625"/>
            <a:ext cx="16083300" cy="4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375" tIns="216375" rIns="216375" bIns="216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17</a:t>
            </a:r>
            <a:endParaRPr/>
          </a:p>
        </p:txBody>
      </p:sp>
      <p:sp>
        <p:nvSpPr>
          <p:cNvPr id="189" name="Google Shape;189;g6f7e3d91b6_6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c110cd647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6c110cd647_0_484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8163B6A9-813C-1D1E-F0EA-2F89450E8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f7e3d91b6_3_34:notes">
            <a:extLst>
              <a:ext uri="{FF2B5EF4-FFF2-40B4-BE49-F238E27FC236}">
                <a16:creationId xmlns:a16="http://schemas.microsoft.com/office/drawing/2014/main" id="{82456FD5-6B7E-928E-7D51-0217739FB2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f7e3d91b6_3_34:notes">
            <a:extLst>
              <a:ext uri="{FF2B5EF4-FFF2-40B4-BE49-F238E27FC236}">
                <a16:creationId xmlns:a16="http://schemas.microsoft.com/office/drawing/2014/main" id="{8A900AD7-DB34-792F-46BE-4BB535B8A6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60675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5FAB9F25-CCAB-F705-F939-56AB8617E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f7e3d91b6_3_34:notes">
            <a:extLst>
              <a:ext uri="{FF2B5EF4-FFF2-40B4-BE49-F238E27FC236}">
                <a16:creationId xmlns:a16="http://schemas.microsoft.com/office/drawing/2014/main" id="{8A4633EB-F552-731E-038D-1D7EC3BC97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f7e3d91b6_3_34:notes">
            <a:extLst>
              <a:ext uri="{FF2B5EF4-FFF2-40B4-BE49-F238E27FC236}">
                <a16:creationId xmlns:a16="http://schemas.microsoft.com/office/drawing/2014/main" id="{4B5275B1-9DD3-6685-D372-0A64309481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50767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f7e3d91b6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f7e3d91b6_3_34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426BE466-0989-5E3C-D617-3BD0ECDE2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f7e3d91b6_3_34:notes">
            <a:extLst>
              <a:ext uri="{FF2B5EF4-FFF2-40B4-BE49-F238E27FC236}">
                <a16:creationId xmlns:a16="http://schemas.microsoft.com/office/drawing/2014/main" id="{B5B26DE0-3E9A-1BBC-2A02-0735F9E998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f7e3d91b6_3_34:notes">
            <a:extLst>
              <a:ext uri="{FF2B5EF4-FFF2-40B4-BE49-F238E27FC236}">
                <a16:creationId xmlns:a16="http://schemas.microsoft.com/office/drawing/2014/main" id="{994EFF50-7294-0936-9539-24EC5B5F0C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5908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54B18210-EAE6-82E2-197C-E54F135CD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f7e3d91b6_3_34:notes">
            <a:extLst>
              <a:ext uri="{FF2B5EF4-FFF2-40B4-BE49-F238E27FC236}">
                <a16:creationId xmlns:a16="http://schemas.microsoft.com/office/drawing/2014/main" id="{A130A6AB-2902-CBA1-DE2A-C92C19D457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f7e3d91b6_3_34:notes">
            <a:extLst>
              <a:ext uri="{FF2B5EF4-FFF2-40B4-BE49-F238E27FC236}">
                <a16:creationId xmlns:a16="http://schemas.microsoft.com/office/drawing/2014/main" id="{B5FD0BC6-AF1B-4ACB-3C82-E16722AB3C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0816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 - Title Page" type="obj">
  <p:cSld name="OBJECT">
    <p:bg>
      <p:bgPr>
        <a:solidFill>
          <a:schemeClr val="lt1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/>
          <p:nvPr/>
        </p:nvSpPr>
        <p:spPr>
          <a:xfrm>
            <a:off x="6921" y="0"/>
            <a:ext cx="20097750" cy="11308715"/>
          </a:xfrm>
          <a:custGeom>
            <a:avLst/>
            <a:gdLst/>
            <a:ahLst/>
            <a:cxnLst/>
            <a:rect l="l" t="t" r="r" b="b"/>
            <a:pathLst>
              <a:path w="20097750" h="11308715" extrusionOk="0">
                <a:moveTo>
                  <a:pt x="0" y="11308556"/>
                </a:moveTo>
                <a:lnTo>
                  <a:pt x="20097178" y="11308556"/>
                </a:lnTo>
                <a:lnTo>
                  <a:pt x="2009717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C234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8" name="Google Shape;8;p2"/>
          <p:cNvPicPr preferRelativeResize="0"/>
          <p:nvPr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-7892644" y="-4568027"/>
            <a:ext cx="17128628" cy="171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2"/>
          <p:cNvPicPr preferRelativeResize="0"/>
          <p:nvPr/>
        </p:nvPicPr>
        <p:blipFill>
          <a:blip r:embed="rId3">
            <a:alphaModFix amt="7000"/>
          </a:blip>
          <a:stretch>
            <a:fillRect/>
          </a:stretch>
        </p:blipFill>
        <p:spPr>
          <a:xfrm>
            <a:off x="7021225" y="-5516200"/>
            <a:ext cx="18305048" cy="1830504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3700475" y="2077975"/>
            <a:ext cx="13086900" cy="25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841119" y="5030690"/>
            <a:ext cx="942975" cy="0"/>
          </a:xfrm>
          <a:custGeom>
            <a:avLst/>
            <a:gdLst/>
            <a:ahLst/>
            <a:cxnLst/>
            <a:rect l="l" t="t" r="r" b="b"/>
            <a:pathLst>
              <a:path w="942975" h="120000" extrusionOk="0">
                <a:moveTo>
                  <a:pt x="0" y="0"/>
                </a:moveTo>
                <a:lnTo>
                  <a:pt x="942379" y="0"/>
                </a:lnTo>
              </a:path>
            </a:pathLst>
          </a:custGeom>
          <a:noFill/>
          <a:ln w="65950" cap="flat" cmpd="sng">
            <a:solidFill>
              <a:srgbClr val="BD20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53800" y="9277085"/>
            <a:ext cx="4802149" cy="1137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680735" y="5530700"/>
            <a:ext cx="150780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300" tIns="73150" rIns="146300" bIns="73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A7B17"/>
          </p15:clr>
        </p15:guide>
        <p15:guide id="2" pos="6332">
          <p15:clr>
            <a:srgbClr val="FA7B17"/>
          </p15:clr>
        </p15:guide>
        <p15:guide id="3" pos="2416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- Agenda Page">
  <p:cSld name="CUSTOM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1247" y="9291592"/>
            <a:ext cx="4770702" cy="112516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0" y="0"/>
            <a:ext cx="696900" cy="11309400"/>
          </a:xfrm>
          <a:prstGeom prst="rect">
            <a:avLst/>
          </a:prstGeom>
          <a:solidFill>
            <a:srgbClr val="9EABAE">
              <a:alpha val="24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490450" y="0"/>
            <a:ext cx="76500" cy="1130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734750" y="968650"/>
            <a:ext cx="13086900" cy="25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773125" y="4095750"/>
            <a:ext cx="13339200" cy="51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300" tIns="73150" rIns="146300" bIns="73150" anchor="t" anchorCtr="0">
            <a:noAutofit/>
          </a:bodyPr>
          <a:lstStyle>
            <a:lvl1pPr marL="457200" lvl="0" indent="-43180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alibri"/>
              <a:buChar char="●"/>
              <a:defRPr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Char char="○"/>
              <a:defRPr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■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○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■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○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■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- Content Page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0" y="0"/>
            <a:ext cx="696900" cy="11309400"/>
          </a:xfrm>
          <a:prstGeom prst="rect">
            <a:avLst/>
          </a:prstGeom>
          <a:solidFill>
            <a:srgbClr val="9EABAE">
              <a:alpha val="24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/>
          <p:nvPr/>
        </p:nvSpPr>
        <p:spPr>
          <a:xfrm>
            <a:off x="490450" y="0"/>
            <a:ext cx="76500" cy="1130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60804" y="9656747"/>
            <a:ext cx="3212199" cy="7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53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350"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350"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350"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350"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350"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350"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350"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35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ubTitle" idx="1"/>
          </p:nvPr>
        </p:nvSpPr>
        <p:spPr>
          <a:xfrm>
            <a:off x="1019850" y="1306950"/>
            <a:ext cx="18063900" cy="7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ubTitle" idx="2"/>
          </p:nvPr>
        </p:nvSpPr>
        <p:spPr>
          <a:xfrm>
            <a:off x="1042409" y="10137486"/>
            <a:ext cx="125103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A7B17"/>
          </p15:clr>
        </p15:guide>
        <p15:guide id="2" pos="6332">
          <p15:clr>
            <a:srgbClr val="FA7B17"/>
          </p15:clr>
        </p15:guide>
        <p15:guide id="3" pos="720">
          <p15:clr>
            <a:srgbClr val="FA7B17"/>
          </p15:clr>
        </p15:guide>
        <p15:guide id="4" orient="horz" pos="6552">
          <p15:clr>
            <a:srgbClr val="FA7B17"/>
          </p15:clr>
        </p15:guide>
        <p15:guide id="5" pos="11952">
          <p15:clr>
            <a:srgbClr val="FA7B17"/>
          </p15:clr>
        </p15:guide>
        <p15:guide id="6" orient="horz" pos="823">
          <p15:clr>
            <a:srgbClr val="FA7B17"/>
          </p15:clr>
        </p15:guide>
        <p15:guide id="7" orient="horz" pos="1152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CUSTOM_1">
    <p:bg>
      <p:bgPr>
        <a:solidFill>
          <a:srgbClr val="E2E9EB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7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7816444" y="-4568027"/>
            <a:ext cx="17128628" cy="171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7021225" y="-5516200"/>
            <a:ext cx="18305048" cy="18305048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/>
          <p:nvPr/>
        </p:nvSpPr>
        <p:spPr>
          <a:xfrm>
            <a:off x="9580563" y="6402965"/>
            <a:ext cx="942975" cy="0"/>
          </a:xfrm>
          <a:custGeom>
            <a:avLst/>
            <a:gdLst/>
            <a:ahLst/>
            <a:cxnLst/>
            <a:rect l="l" t="t" r="r" b="b"/>
            <a:pathLst>
              <a:path w="942975" h="120000" extrusionOk="0">
                <a:moveTo>
                  <a:pt x="0" y="0"/>
                </a:moveTo>
                <a:lnTo>
                  <a:pt x="942379" y="0"/>
                </a:lnTo>
              </a:path>
            </a:pathLst>
          </a:custGeom>
          <a:noFill/>
          <a:ln w="76200" cap="flat" cmpd="sng">
            <a:solidFill>
              <a:srgbClr val="BD20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4" name="Google Shape;4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51247" y="9291592"/>
            <a:ext cx="4770702" cy="112516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1382213" y="4343400"/>
            <a:ext cx="17339700" cy="16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ndrzej_Ma%C5%82kowski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B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930352" y="2451011"/>
            <a:ext cx="18243396" cy="45484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</a:pP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Technological Framework for </a:t>
            </a:r>
            <a:b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Monitoring &amp; Visualizing </a:t>
            </a:r>
            <a:b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Rock Deformation in Underground Mines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Google Shape;51;p8"/>
          <p:cNvSpPr txBox="1">
            <a:spLocks noGrp="1"/>
          </p:cNvSpPr>
          <p:nvPr>
            <p:ph type="subTitle" idx="1"/>
          </p:nvPr>
        </p:nvSpPr>
        <p:spPr>
          <a:xfrm>
            <a:off x="1941145" y="8025830"/>
            <a:ext cx="15078000" cy="668100"/>
          </a:xfrm>
          <a:prstGeom prst="rect">
            <a:avLst/>
          </a:prstGeom>
        </p:spPr>
        <p:txBody>
          <a:bodyPr spcFirstLastPara="1" wrap="square" lIns="146300" tIns="73150" rIns="146300" bIns="7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04/04/2025</a:t>
            </a:r>
            <a:endParaRPr sz="3200" dirty="0"/>
          </a:p>
        </p:txBody>
      </p:sp>
      <p:sp>
        <p:nvSpPr>
          <p:cNvPr id="2" name="Google Shape;51;p8">
            <a:extLst>
              <a:ext uri="{FF2B5EF4-FFF2-40B4-BE49-F238E27FC236}">
                <a16:creationId xmlns:a16="http://schemas.microsoft.com/office/drawing/2014/main" id="{13342109-3786-6C89-9ECD-211679E2655C}"/>
              </a:ext>
            </a:extLst>
          </p:cNvPr>
          <p:cNvSpPr txBox="1">
            <a:spLocks/>
          </p:cNvSpPr>
          <p:nvPr/>
        </p:nvSpPr>
        <p:spPr>
          <a:xfrm>
            <a:off x="1941145" y="8693930"/>
            <a:ext cx="150780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300" tIns="73150" rIns="146300" bIns="73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/>
              <a:t>Nilufer K. B. Akbulut, Dr. Angelina Anani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38AD3813-123F-42EA-9E5D-E749B88D44E1}"/>
              </a:ext>
            </a:extLst>
          </p:cNvPr>
          <p:cNvSpPr txBox="1">
            <a:spLocks/>
          </p:cNvSpPr>
          <p:nvPr/>
        </p:nvSpPr>
        <p:spPr>
          <a:xfrm>
            <a:off x="1293291" y="2548617"/>
            <a:ext cx="15219700" cy="812800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2700">
              <a:spcBef>
                <a:spcPts val="110"/>
              </a:spcBef>
            </a:pPr>
            <a:endParaRPr lang="en-US" sz="5150" kern="0" dirty="0">
              <a:solidFill>
                <a:schemeClr val="bg1"/>
              </a:solidFill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D2FA00F7-40D6-482C-ADEA-44DC801F8A7C}"/>
              </a:ext>
            </a:extLst>
          </p:cNvPr>
          <p:cNvSpPr txBox="1"/>
          <p:nvPr/>
        </p:nvSpPr>
        <p:spPr>
          <a:xfrm>
            <a:off x="3891467" y="5841711"/>
            <a:ext cx="12802374" cy="2450234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lstStyle/>
          <a:p>
            <a:pPr algn="ctr"/>
            <a:r>
              <a:rPr lang="en-US" sz="5400" b="1" i="0" spc="41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GAP II</a:t>
            </a:r>
          </a:p>
          <a:p>
            <a:pPr algn="ctr"/>
            <a:r>
              <a:rPr lang="en-US" sz="4800" b="0" i="0" spc="10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Visual Analytics for monitoring data, </a:t>
            </a:r>
          </a:p>
          <a:p>
            <a:pPr algn="ctr"/>
            <a:r>
              <a:rPr lang="en-US" sz="4800" b="0" i="0" spc="10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specifically for displacement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AC6F92-58ED-3262-784D-BD456F249F7F}"/>
              </a:ext>
            </a:extLst>
          </p:cNvPr>
          <p:cNvSpPr txBox="1"/>
          <p:nvPr/>
        </p:nvSpPr>
        <p:spPr>
          <a:xfrm>
            <a:off x="3891467" y="2556052"/>
            <a:ext cx="12802374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0" spc="41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GAP I </a:t>
            </a:r>
            <a:endParaRPr lang="en-US" sz="5400" b="0" i="0" spc="410" dirty="0">
              <a:solidFill>
                <a:srgbClr val="FFFFF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b="0" i="0" spc="10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systematic standard for geotechnical monitoring of underground mining environments </a:t>
            </a:r>
          </a:p>
        </p:txBody>
      </p:sp>
      <p:sp>
        <p:nvSpPr>
          <p:cNvPr id="2" name="Google Shape;98;p12">
            <a:extLst>
              <a:ext uri="{FF2B5EF4-FFF2-40B4-BE49-F238E27FC236}">
                <a16:creationId xmlns:a16="http://schemas.microsoft.com/office/drawing/2014/main" id="{887483CD-9ECA-E2CC-8E17-B9C0A022A8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50" dirty="0"/>
              <a:t>LITERATURE REVIEW </a:t>
            </a:r>
            <a:endParaRPr sz="5350" dirty="0"/>
          </a:p>
        </p:txBody>
      </p:sp>
    </p:spTree>
    <p:extLst>
      <p:ext uri="{BB962C8B-B14F-4D97-AF65-F5344CB8AC3E}">
        <p14:creationId xmlns:p14="http://schemas.microsoft.com/office/powerpoint/2010/main" val="1898794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>
          <a:extLst>
            <a:ext uri="{FF2B5EF4-FFF2-40B4-BE49-F238E27FC236}">
              <a16:creationId xmlns:a16="http://schemas.microsoft.com/office/drawing/2014/main" id="{293F13FE-4445-E727-85C1-47188738F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9">
            <a:extLst>
              <a:ext uri="{FF2B5EF4-FFF2-40B4-BE49-F238E27FC236}">
                <a16:creationId xmlns:a16="http://schemas.microsoft.com/office/drawing/2014/main" id="{F9BCB26B-73DB-4A2A-4181-12207BBDB0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2213" y="4343400"/>
            <a:ext cx="17339700" cy="16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AIMS &amp; OBJECTIVES</a:t>
            </a:r>
            <a:endParaRPr dirty="0"/>
          </a:p>
        </p:txBody>
      </p:sp>
      <p:sp>
        <p:nvSpPr>
          <p:cNvPr id="2" name="Google Shape;145;p15">
            <a:extLst>
              <a:ext uri="{FF2B5EF4-FFF2-40B4-BE49-F238E27FC236}">
                <a16:creationId xmlns:a16="http://schemas.microsoft.com/office/drawing/2014/main" id="{1CCCB723-297E-0E5E-B29C-9903FE8E2D31}"/>
              </a:ext>
            </a:extLst>
          </p:cNvPr>
          <p:cNvSpPr txBox="1">
            <a:spLocks/>
          </p:cNvSpPr>
          <p:nvPr/>
        </p:nvSpPr>
        <p:spPr>
          <a:xfrm>
            <a:off x="4375150" y="6701596"/>
            <a:ext cx="11353800" cy="814326"/>
          </a:xfrm>
          <a:prstGeom prst="rect">
            <a:avLst/>
          </a:prstGeom>
        </p:spPr>
        <p:txBody>
          <a:bodyPr spcFirstLastPara="1" wrap="square" lIns="146300" tIns="73150" rIns="146300" bIns="73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en-US" sz="4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Addressing the NORA Goals</a:t>
            </a:r>
          </a:p>
        </p:txBody>
      </p:sp>
    </p:spTree>
    <p:extLst>
      <p:ext uri="{BB962C8B-B14F-4D97-AF65-F5344CB8AC3E}">
        <p14:creationId xmlns:p14="http://schemas.microsoft.com/office/powerpoint/2010/main" val="3292009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OVERALL GOAL &amp; OBJECTIVES </a:t>
            </a:r>
            <a:endParaRPr dirty="0"/>
          </a:p>
        </p:txBody>
      </p:sp>
      <p:sp>
        <p:nvSpPr>
          <p:cNvPr id="99" name="Google Shape;99;p12"/>
          <p:cNvSpPr txBox="1">
            <a:spLocks noGrp="1"/>
          </p:cNvSpPr>
          <p:nvPr>
            <p:ph type="subTitle" idx="1"/>
          </p:nvPr>
        </p:nvSpPr>
        <p:spPr>
          <a:xfrm>
            <a:off x="9249450" y="3052623"/>
            <a:ext cx="10638750" cy="59459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71500" marR="0" indent="-571500" algn="just">
              <a:lnSpc>
                <a:spcPct val="107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n-US" sz="36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 a sensor-based </a:t>
            </a:r>
            <a:r>
              <a:rPr lang="en-US" sz="3600" kern="1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automated monitoring network</a:t>
            </a:r>
            <a:r>
              <a:rPr lang="en-US" sz="36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the San Xavier (SX) experimental laboratory </a:t>
            </a:r>
          </a:p>
          <a:p>
            <a:pPr marL="571500" marR="0" indent="-571500" algn="just">
              <a:lnSpc>
                <a:spcPct val="107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n-US" sz="36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 an </a:t>
            </a:r>
            <a:r>
              <a:rPr lang="en-US" sz="3600" kern="1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ad-hoc data analysis and visualization tool</a:t>
            </a:r>
            <a:r>
              <a:rPr lang="en-US" sz="36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the interpretation of geotechnical sensor data </a:t>
            </a:r>
          </a:p>
          <a:p>
            <a:pPr marL="571500" marR="0" indent="-571500" algn="just">
              <a:lnSpc>
                <a:spcPct val="107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n-US" sz="36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Build a </a:t>
            </a:r>
            <a:r>
              <a:rPr lang="en-US" sz="3600" kern="1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graphical user interface</a:t>
            </a:r>
            <a:r>
              <a:rPr lang="en-US" sz="36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monitoring to display data and decision support</a:t>
            </a:r>
          </a:p>
        </p:txBody>
      </p:sp>
      <p:sp>
        <p:nvSpPr>
          <p:cNvPr id="4" name="Google Shape;98;p12">
            <a:extLst>
              <a:ext uri="{FF2B5EF4-FFF2-40B4-BE49-F238E27FC236}">
                <a16:creationId xmlns:a16="http://schemas.microsoft.com/office/drawing/2014/main" id="{3FB65165-2019-75EB-C0C0-6B06998D7C75}"/>
              </a:ext>
            </a:extLst>
          </p:cNvPr>
          <p:cNvSpPr txBox="1">
            <a:spLocks/>
          </p:cNvSpPr>
          <p:nvPr/>
        </p:nvSpPr>
        <p:spPr>
          <a:xfrm>
            <a:off x="1019850" y="4379178"/>
            <a:ext cx="7874768" cy="2550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Develop A </a:t>
            </a:r>
            <a:r>
              <a:rPr lang="en-US" sz="40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Technological Framework</a:t>
            </a: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for Monitoring and Visualizing Rock Deformation in 3D </a:t>
            </a:r>
            <a:endParaRPr lang="en-US" sz="8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AF0C7D5F-AEC5-2535-6C5C-232DC29D7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2">
            <a:extLst>
              <a:ext uri="{FF2B5EF4-FFF2-40B4-BE49-F238E27FC236}">
                <a16:creationId xmlns:a16="http://schemas.microsoft.com/office/drawing/2014/main" id="{41FB0764-F2D0-21F7-7DB5-80FC23BB857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249450" y="3052623"/>
            <a:ext cx="10638750" cy="59459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71500" marR="0" indent="-571500" algn="just">
              <a:lnSpc>
                <a:spcPct val="107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n-US" sz="3600" kern="1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framework that collects data </a:t>
            </a:r>
            <a:r>
              <a:rPr lang="en-US" sz="3600" kern="1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automatically, remotely,</a:t>
            </a:r>
            <a:r>
              <a:rPr lang="en-US" sz="3600" kern="1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sz="3600" kern="1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promptly</a:t>
            </a:r>
            <a:endParaRPr lang="en-US" sz="36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07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n-US" sz="36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visualization tool that </a:t>
            </a:r>
            <a:r>
              <a:rPr lang="en-US" sz="3600" kern="1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stores, manages, and calculates data automatically </a:t>
            </a:r>
          </a:p>
          <a:p>
            <a:pPr marL="571500" marR="0" indent="-571500" algn="just">
              <a:lnSpc>
                <a:spcPct val="107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en-US" sz="3600" kern="1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visualization in 3D that allows </a:t>
            </a:r>
            <a:r>
              <a:rPr lang="en-US" sz="3600" kern="1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 extraction directly </a:t>
            </a:r>
            <a:endParaRPr lang="en-US" sz="36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98;p12">
            <a:extLst>
              <a:ext uri="{FF2B5EF4-FFF2-40B4-BE49-F238E27FC236}">
                <a16:creationId xmlns:a16="http://schemas.microsoft.com/office/drawing/2014/main" id="{E9355EF9-FEC2-2FE1-CF0D-A82CBBA080F1}"/>
              </a:ext>
            </a:extLst>
          </p:cNvPr>
          <p:cNvSpPr txBox="1">
            <a:spLocks/>
          </p:cNvSpPr>
          <p:nvPr/>
        </p:nvSpPr>
        <p:spPr>
          <a:xfrm>
            <a:off x="1019850" y="4379178"/>
            <a:ext cx="7874768" cy="2550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Proposing a comprehensive method for </a:t>
            </a:r>
          </a:p>
          <a:p>
            <a:pPr algn="ctr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</a:rPr>
              <a:t>Timely information extraction</a:t>
            </a:r>
            <a:endParaRPr lang="en-US" sz="8800" dirty="0"/>
          </a:p>
        </p:txBody>
      </p:sp>
      <p:sp>
        <p:nvSpPr>
          <p:cNvPr id="5" name="Google Shape;74;p11">
            <a:extLst>
              <a:ext uri="{FF2B5EF4-FFF2-40B4-BE49-F238E27FC236}">
                <a16:creationId xmlns:a16="http://schemas.microsoft.com/office/drawing/2014/main" id="{959C4F95-3B62-BB4D-90F2-17F00706D3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SCIENTIFIC MERIT </a:t>
            </a:r>
            <a:endParaRPr dirty="0"/>
          </a:p>
        </p:txBody>
      </p:sp>
      <p:sp>
        <p:nvSpPr>
          <p:cNvPr id="6" name="Google Shape;75;p11">
            <a:extLst>
              <a:ext uri="{FF2B5EF4-FFF2-40B4-BE49-F238E27FC236}">
                <a16:creationId xmlns:a16="http://schemas.microsoft.com/office/drawing/2014/main" id="{504CCE90-4EDB-A495-15D1-1B58E2C2E4E8}"/>
              </a:ext>
            </a:extLst>
          </p:cNvPr>
          <p:cNvSpPr txBox="1">
            <a:spLocks/>
          </p:cNvSpPr>
          <p:nvPr/>
        </p:nvSpPr>
        <p:spPr>
          <a:xfrm>
            <a:off x="1019850" y="1449282"/>
            <a:ext cx="90322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/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2173516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D320B-7D67-0E57-8139-887531298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9DB2009B-7157-30DE-27FE-2A122740DD60}"/>
              </a:ext>
            </a:extLst>
          </p:cNvPr>
          <p:cNvSpPr txBox="1">
            <a:spLocks/>
          </p:cNvSpPr>
          <p:nvPr/>
        </p:nvSpPr>
        <p:spPr>
          <a:xfrm>
            <a:off x="3683200" y="2361581"/>
            <a:ext cx="15219700" cy="812800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2700">
              <a:spcBef>
                <a:spcPts val="110"/>
              </a:spcBef>
            </a:pPr>
            <a:endParaRPr lang="en-US" sz="5150" kern="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61318F-9C1E-C558-11EC-399D68255C0B}"/>
              </a:ext>
            </a:extLst>
          </p:cNvPr>
          <p:cNvSpPr txBox="1"/>
          <p:nvPr/>
        </p:nvSpPr>
        <p:spPr>
          <a:xfrm>
            <a:off x="1019850" y="2079084"/>
            <a:ext cx="1806390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4000" b="1" i="0" spc="41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NORA OBJECTIVE 1.2: Integrate Engineering Controls into Mine Design to Reduce Risk</a:t>
            </a:r>
            <a:endParaRPr lang="en-US" sz="4000" b="0" i="0" spc="410" dirty="0">
              <a:solidFill>
                <a:srgbClr val="FFFFF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4000" b="0" i="0" spc="10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geotechnical monitoring system &amp; VA tool to assess ground behavior regularly, enabling timely actions </a:t>
            </a:r>
          </a:p>
        </p:txBody>
      </p:sp>
      <p:sp>
        <p:nvSpPr>
          <p:cNvPr id="2" name="Google Shape;98;p12">
            <a:extLst>
              <a:ext uri="{FF2B5EF4-FFF2-40B4-BE49-F238E27FC236}">
                <a16:creationId xmlns:a16="http://schemas.microsoft.com/office/drawing/2014/main" id="{7A84B977-8EA9-AE7E-2364-B7323AAB9E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50" dirty="0"/>
              <a:t>NORA GOALS</a:t>
            </a:r>
            <a:endParaRPr sz="5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0FC97-8095-4E81-3F43-719AADEC93EA}"/>
              </a:ext>
            </a:extLst>
          </p:cNvPr>
          <p:cNvSpPr txBox="1"/>
          <p:nvPr/>
        </p:nvSpPr>
        <p:spPr>
          <a:xfrm>
            <a:off x="1019850" y="6036385"/>
            <a:ext cx="1806390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4000" b="1" i="0" spc="41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NORA OBJECTIVE 6.3: Integrate Operational Management into Advances in Engineering Designs to Improve Health &amp; Safety </a:t>
            </a:r>
          </a:p>
          <a:p>
            <a:pPr algn="just">
              <a:spcAft>
                <a:spcPts val="1200"/>
              </a:spcAft>
            </a:pPr>
            <a:r>
              <a:rPr lang="en-US" sz="4000" spc="41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VA tool to warn of risks and the associated space of the risk, increasing the safety of miners &amp; engineers  </a:t>
            </a:r>
            <a:endParaRPr lang="en-US" sz="4000" i="0" spc="410" dirty="0">
              <a:solidFill>
                <a:srgbClr val="FFFFF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213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>
          <a:extLst>
            <a:ext uri="{FF2B5EF4-FFF2-40B4-BE49-F238E27FC236}">
              <a16:creationId xmlns:a16="http://schemas.microsoft.com/office/drawing/2014/main" id="{571321E8-CE8F-3FBE-B9BA-C859C57BB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9">
            <a:extLst>
              <a:ext uri="{FF2B5EF4-FFF2-40B4-BE49-F238E27FC236}">
                <a16:creationId xmlns:a16="http://schemas.microsoft.com/office/drawing/2014/main" id="{D2897F18-5AA3-F923-B0BD-52FE7BE9EC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2213" y="4343400"/>
            <a:ext cx="17339700" cy="16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SAN XAVIER</a:t>
            </a:r>
            <a:endParaRPr dirty="0"/>
          </a:p>
        </p:txBody>
      </p:sp>
      <p:sp>
        <p:nvSpPr>
          <p:cNvPr id="2" name="Google Shape;145;p15">
            <a:extLst>
              <a:ext uri="{FF2B5EF4-FFF2-40B4-BE49-F238E27FC236}">
                <a16:creationId xmlns:a16="http://schemas.microsoft.com/office/drawing/2014/main" id="{DF7C7A48-FD01-E9FA-FB26-F178A5364311}"/>
              </a:ext>
            </a:extLst>
          </p:cNvPr>
          <p:cNvSpPr txBox="1">
            <a:spLocks/>
          </p:cNvSpPr>
          <p:nvPr/>
        </p:nvSpPr>
        <p:spPr>
          <a:xfrm>
            <a:off x="4375150" y="6701596"/>
            <a:ext cx="11353800" cy="814326"/>
          </a:xfrm>
          <a:prstGeom prst="rect">
            <a:avLst/>
          </a:prstGeom>
        </p:spPr>
        <p:txBody>
          <a:bodyPr spcFirstLastPara="1" wrap="square" lIns="146300" tIns="73150" rIns="146300" bIns="73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1000"/>
              </a:spcBef>
            </a:pPr>
            <a:endParaRPr lang="en-US" sz="40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145;p15">
            <a:extLst>
              <a:ext uri="{FF2B5EF4-FFF2-40B4-BE49-F238E27FC236}">
                <a16:creationId xmlns:a16="http://schemas.microsoft.com/office/drawing/2014/main" id="{428B0E35-91FE-9066-C1D4-2343854CF500}"/>
              </a:ext>
            </a:extLst>
          </p:cNvPr>
          <p:cNvSpPr txBox="1">
            <a:spLocks/>
          </p:cNvSpPr>
          <p:nvPr/>
        </p:nvSpPr>
        <p:spPr>
          <a:xfrm>
            <a:off x="4527550" y="6853996"/>
            <a:ext cx="11353800" cy="814326"/>
          </a:xfrm>
          <a:prstGeom prst="rect">
            <a:avLst/>
          </a:prstGeom>
        </p:spPr>
        <p:txBody>
          <a:bodyPr spcFirstLastPara="1" wrap="square" lIns="146300" tIns="73150" rIns="146300" bIns="73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en-US" sz="4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Case Study </a:t>
            </a:r>
          </a:p>
        </p:txBody>
      </p:sp>
    </p:spTree>
    <p:extLst>
      <p:ext uri="{BB962C8B-B14F-4D97-AF65-F5344CB8AC3E}">
        <p14:creationId xmlns:p14="http://schemas.microsoft.com/office/powerpoint/2010/main" val="4199447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F9FDD755-50D5-AE8B-78DA-7ECD52BAC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7A0428E-9360-5A61-14CD-AB55BF7C5D99}"/>
              </a:ext>
            </a:extLst>
          </p:cNvPr>
          <p:cNvGrpSpPr/>
          <p:nvPr/>
        </p:nvGrpSpPr>
        <p:grpSpPr>
          <a:xfrm>
            <a:off x="10988425" y="4908506"/>
            <a:ext cx="7396393" cy="4827594"/>
            <a:chOff x="10596408" y="5335374"/>
            <a:chExt cx="8494325" cy="547232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D658165-2D37-43D7-2BCB-3D2399AE5F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9" b="6707"/>
            <a:stretch/>
          </p:blipFill>
          <p:spPr bwMode="auto">
            <a:xfrm>
              <a:off x="10596408" y="5335374"/>
              <a:ext cx="8494325" cy="54723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47C63D4-217F-1615-E4E8-88F6A4DDB859}"/>
                </a:ext>
              </a:extLst>
            </p:cNvPr>
            <p:cNvSpPr/>
            <p:nvPr/>
          </p:nvSpPr>
          <p:spPr>
            <a:xfrm>
              <a:off x="13151795" y="8443609"/>
              <a:ext cx="1887166" cy="206226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Google Shape;98;p12">
            <a:extLst>
              <a:ext uri="{FF2B5EF4-FFF2-40B4-BE49-F238E27FC236}">
                <a16:creationId xmlns:a16="http://schemas.microsoft.com/office/drawing/2014/main" id="{1367E4BC-9AA7-4C47-CB4C-DB819C2443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SX LABORATORY MINE</a:t>
            </a:r>
            <a:endParaRPr dirty="0"/>
          </a:p>
        </p:txBody>
      </p:sp>
      <p:pic>
        <p:nvPicPr>
          <p:cNvPr id="6" name="Picture 5" descr="An aerial view of a mining facility&#10;&#10;AI-generated content may be incorrect.">
            <a:extLst>
              <a:ext uri="{FF2B5EF4-FFF2-40B4-BE49-F238E27FC236}">
                <a16:creationId xmlns:a16="http://schemas.microsoft.com/office/drawing/2014/main" id="{40DB2265-CC03-5F28-6303-7A77C87F6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282" y="1808444"/>
            <a:ext cx="7589529" cy="8140430"/>
          </a:xfrm>
          <a:prstGeom prst="rect">
            <a:avLst/>
          </a:prstGeom>
        </p:spPr>
      </p:pic>
      <p:pic>
        <p:nvPicPr>
          <p:cNvPr id="12" name="Picture 11" descr="A map of different colors with different cities&#10;&#10;AI-generated content may be incorrect.">
            <a:extLst>
              <a:ext uri="{FF2B5EF4-FFF2-40B4-BE49-F238E27FC236}">
                <a16:creationId xmlns:a16="http://schemas.microsoft.com/office/drawing/2014/main" id="{4E450B0B-A309-774B-0EED-9A86F43385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" t="185" r="93692" b="89301"/>
          <a:stretch/>
        </p:blipFill>
        <p:spPr>
          <a:xfrm>
            <a:off x="1719282" y="1808444"/>
            <a:ext cx="707720" cy="658972"/>
          </a:xfrm>
          <a:prstGeom prst="rect">
            <a:avLst/>
          </a:prstGeom>
        </p:spPr>
      </p:pic>
      <p:pic>
        <p:nvPicPr>
          <p:cNvPr id="15" name="Picture 14" descr="A person in a yellow vest standing in a tunnel&#10;&#10;AI-generated content may be incorrect.">
            <a:extLst>
              <a:ext uri="{FF2B5EF4-FFF2-40B4-BE49-F238E27FC236}">
                <a16:creationId xmlns:a16="http://schemas.microsoft.com/office/drawing/2014/main" id="{636AF01F-56A8-8C21-8DC0-C7506889C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9920" y="218101"/>
            <a:ext cx="7396393" cy="383965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290C95FB-E549-AFE9-CE5B-18C548559B77}"/>
              </a:ext>
            </a:extLst>
          </p:cNvPr>
          <p:cNvSpPr/>
          <p:nvPr/>
        </p:nvSpPr>
        <p:spPr>
          <a:xfrm>
            <a:off x="3613935" y="2721835"/>
            <a:ext cx="894946" cy="933855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DFD7433-805C-659B-C40A-F51BD1355207}"/>
              </a:ext>
            </a:extLst>
          </p:cNvPr>
          <p:cNvCxnSpPr>
            <a:cxnSpLocks/>
            <a:stCxn id="18" idx="6"/>
          </p:cNvCxnSpPr>
          <p:nvPr/>
        </p:nvCxnSpPr>
        <p:spPr>
          <a:xfrm flipV="1">
            <a:off x="4508881" y="2081457"/>
            <a:ext cx="6581039" cy="1107306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E05DCE6F-455C-8944-95AF-77C484A2414C}"/>
              </a:ext>
            </a:extLst>
          </p:cNvPr>
          <p:cNvSpPr/>
          <p:nvPr/>
        </p:nvSpPr>
        <p:spPr>
          <a:xfrm>
            <a:off x="2204753" y="2291741"/>
            <a:ext cx="2439047" cy="2382231"/>
          </a:xfrm>
          <a:prstGeom prst="ellipse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38ED3C6-95F9-E2F8-7028-B3396AA1B5A9}"/>
              </a:ext>
            </a:extLst>
          </p:cNvPr>
          <p:cNvCxnSpPr>
            <a:stCxn id="28" idx="5"/>
            <a:endCxn id="26" idx="1"/>
          </p:cNvCxnSpPr>
          <p:nvPr/>
        </p:nvCxnSpPr>
        <p:spPr>
          <a:xfrm>
            <a:off x="4286610" y="4325102"/>
            <a:ext cx="6701815" cy="2997201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10DB405-28BF-C441-C146-0C7A11C7AFD8}"/>
              </a:ext>
            </a:extLst>
          </p:cNvPr>
          <p:cNvSpPr txBox="1"/>
          <p:nvPr/>
        </p:nvSpPr>
        <p:spPr>
          <a:xfrm>
            <a:off x="1719282" y="9980961"/>
            <a:ext cx="758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5: The SX in plan view in Google Earth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ECCE94-D7B6-0DF3-A473-5FB0DB96C246}"/>
              </a:ext>
            </a:extLst>
          </p:cNvPr>
          <p:cNvSpPr txBox="1"/>
          <p:nvPr/>
        </p:nvSpPr>
        <p:spPr>
          <a:xfrm>
            <a:off x="10993351" y="4130878"/>
            <a:ext cx="7589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6: The portal entrance to the East decline at the SX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36A26D-607C-5374-FD5E-420F579BC107}"/>
              </a:ext>
            </a:extLst>
          </p:cNvPr>
          <p:cNvSpPr txBox="1"/>
          <p:nvPr/>
        </p:nvSpPr>
        <p:spPr>
          <a:xfrm>
            <a:off x="12950191" y="8946616"/>
            <a:ext cx="7589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7: The outline of the East decline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15917FCB-F674-B275-C398-6781402F0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>
            <a:extLst>
              <a:ext uri="{FF2B5EF4-FFF2-40B4-BE49-F238E27FC236}">
                <a16:creationId xmlns:a16="http://schemas.microsoft.com/office/drawing/2014/main" id="{D8E2D0C6-DE48-B078-6A30-296276BA16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GEOLOGY &amp; LITHOLOGY </a:t>
            </a:r>
            <a:endParaRPr dirty="0"/>
          </a:p>
        </p:txBody>
      </p:sp>
      <p:pic>
        <p:nvPicPr>
          <p:cNvPr id="8" name="Picture 7" descr="A map of different colors with different cities&#10;&#10;AI-generated content may be incorrect.">
            <a:extLst>
              <a:ext uri="{FF2B5EF4-FFF2-40B4-BE49-F238E27FC236}">
                <a16:creationId xmlns:a16="http://schemas.microsoft.com/office/drawing/2014/main" id="{F790C569-0B0E-A3B2-9C4B-FB203D38D5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424" r="35393"/>
          <a:stretch/>
        </p:blipFill>
        <p:spPr>
          <a:xfrm>
            <a:off x="1019851" y="1898515"/>
            <a:ext cx="8766176" cy="5233857"/>
          </a:xfrm>
          <a:prstGeom prst="rect">
            <a:avLst/>
          </a:prstGeom>
        </p:spPr>
      </p:pic>
      <p:pic>
        <p:nvPicPr>
          <p:cNvPr id="10" name="Picture 9" descr="A map of different colors with different cities&#10;&#10;AI-generated content may be incorrect.">
            <a:extLst>
              <a:ext uri="{FF2B5EF4-FFF2-40B4-BE49-F238E27FC236}">
                <a16:creationId xmlns:a16="http://schemas.microsoft.com/office/drawing/2014/main" id="{14A04EE8-1290-121B-4223-FC85FBF218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476" t="421" r="12844" b="42219"/>
          <a:stretch/>
        </p:blipFill>
        <p:spPr>
          <a:xfrm>
            <a:off x="8058369" y="1850675"/>
            <a:ext cx="1727658" cy="2526772"/>
          </a:xfrm>
          <a:prstGeom prst="rect">
            <a:avLst/>
          </a:prstGeom>
        </p:spPr>
      </p:pic>
      <p:pic>
        <p:nvPicPr>
          <p:cNvPr id="12" name="Picture 11" descr="A map of different colors with different cities&#10;&#10;AI-generated content may be incorrect.">
            <a:extLst>
              <a:ext uri="{FF2B5EF4-FFF2-40B4-BE49-F238E27FC236}">
                <a16:creationId xmlns:a16="http://schemas.microsoft.com/office/drawing/2014/main" id="{11FAA22C-7FA4-3D96-834D-EEBF83DF39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185" r="93692" b="89301"/>
          <a:stretch/>
        </p:blipFill>
        <p:spPr>
          <a:xfrm>
            <a:off x="1019850" y="1898515"/>
            <a:ext cx="769201" cy="721203"/>
          </a:xfrm>
          <a:prstGeom prst="rect">
            <a:avLst/>
          </a:prstGeom>
        </p:spPr>
      </p:pic>
      <p:pic>
        <p:nvPicPr>
          <p:cNvPr id="3" name="Picture 2" descr="A green and blue background with red circles&#10;&#10;AI-generated content may be incorrect.">
            <a:extLst>
              <a:ext uri="{FF2B5EF4-FFF2-40B4-BE49-F238E27FC236}">
                <a16:creationId xmlns:a16="http://schemas.microsoft.com/office/drawing/2014/main" id="{DD6B9613-11CA-300F-B545-CF977B474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718" y="6419472"/>
            <a:ext cx="8430909" cy="474238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6BCBD8D-2F62-8FA5-4C91-1E4B6A85EBF9}"/>
              </a:ext>
            </a:extLst>
          </p:cNvPr>
          <p:cNvSpPr/>
          <p:nvPr/>
        </p:nvSpPr>
        <p:spPr>
          <a:xfrm rot="1271715">
            <a:off x="3898367" y="4481336"/>
            <a:ext cx="1594463" cy="1119669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8CAD1A-2E59-1276-67A2-E44D49B33CD0}"/>
              </a:ext>
            </a:extLst>
          </p:cNvPr>
          <p:cNvCxnSpPr>
            <a:cxnSpLocks/>
            <a:stCxn id="7" idx="6"/>
            <a:endCxn id="3" idx="1"/>
          </p:cNvCxnSpPr>
          <p:nvPr/>
        </p:nvCxnSpPr>
        <p:spPr>
          <a:xfrm>
            <a:off x="5438900" y="5329408"/>
            <a:ext cx="1590818" cy="3461257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computer generated image of a knife&#10;&#10;AI-generated content may be incorrect.">
            <a:extLst>
              <a:ext uri="{FF2B5EF4-FFF2-40B4-BE49-F238E27FC236}">
                <a16:creationId xmlns:a16="http://schemas.microsoft.com/office/drawing/2014/main" id="{8DE756EB-DB4D-019A-0FF8-F5CAF86E1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9104" y="1117828"/>
            <a:ext cx="8790373" cy="494458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EA5C95D-0092-8A65-2A82-BC3A9FC5AF8D}"/>
              </a:ext>
            </a:extLst>
          </p:cNvPr>
          <p:cNvCxnSpPr>
            <a:cxnSpLocks/>
          </p:cNvCxnSpPr>
          <p:nvPr/>
        </p:nvCxnSpPr>
        <p:spPr>
          <a:xfrm flipV="1">
            <a:off x="5402939" y="3590120"/>
            <a:ext cx="5394763" cy="1739288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FF8935A-C2EA-7FB8-4247-16F50C91373D}"/>
              </a:ext>
            </a:extLst>
          </p:cNvPr>
          <p:cNvSpPr txBox="1"/>
          <p:nvPr/>
        </p:nvSpPr>
        <p:spPr>
          <a:xfrm>
            <a:off x="1019850" y="7131743"/>
            <a:ext cx="51767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8: The geologic map surrounding the East decline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7FF636-BD91-A5F5-EF38-0E72C127CDF6}"/>
              </a:ext>
            </a:extLst>
          </p:cNvPr>
          <p:cNvSpPr txBox="1"/>
          <p:nvPr/>
        </p:nvSpPr>
        <p:spPr>
          <a:xfrm>
            <a:off x="10619104" y="5112412"/>
            <a:ext cx="7876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9: Resistivity study result in side view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E2E855-3699-0005-B8BC-D90689A1F040}"/>
              </a:ext>
            </a:extLst>
          </p:cNvPr>
          <p:cNvSpPr txBox="1"/>
          <p:nvPr/>
        </p:nvSpPr>
        <p:spPr>
          <a:xfrm>
            <a:off x="7029718" y="10152543"/>
            <a:ext cx="7876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10: Resistivity study result in plan view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>
          <a:extLst>
            <a:ext uri="{FF2B5EF4-FFF2-40B4-BE49-F238E27FC236}">
              <a16:creationId xmlns:a16="http://schemas.microsoft.com/office/drawing/2014/main" id="{742B5A21-7F9A-5792-5104-46604682C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>
            <a:extLst>
              <a:ext uri="{FF2B5EF4-FFF2-40B4-BE49-F238E27FC236}">
                <a16:creationId xmlns:a16="http://schemas.microsoft.com/office/drawing/2014/main" id="{FC20E883-4897-3729-F722-534889386F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MECHANICAL PARAMETERS</a:t>
            </a:r>
            <a:endParaRPr dirty="0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900AF9B-46C4-EE21-AC3D-1313241B0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032" y="855633"/>
            <a:ext cx="5513244" cy="4381386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8F58B53-04D0-7DF0-10CC-2E3C259CC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8076" y="5654675"/>
            <a:ext cx="5602200" cy="4620371"/>
          </a:xfrm>
          <a:prstGeom prst="rect">
            <a:avLst/>
          </a:prstGeom>
        </p:spPr>
      </p:pic>
      <p:graphicFrame>
        <p:nvGraphicFramePr>
          <p:cNvPr id="7" name="Google Shape;152;p16">
            <a:extLst>
              <a:ext uri="{FF2B5EF4-FFF2-40B4-BE49-F238E27FC236}">
                <a16:creationId xmlns:a16="http://schemas.microsoft.com/office/drawing/2014/main" id="{15FA26BF-942E-CBD1-63B5-DBBA9E10D5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2273942"/>
              </p:ext>
            </p:extLst>
          </p:nvPr>
        </p:nvGraphicFramePr>
        <p:xfrm>
          <a:off x="1019850" y="2627535"/>
          <a:ext cx="7625386" cy="6054280"/>
        </p:xfrm>
        <a:graphic>
          <a:graphicData uri="http://schemas.openxmlformats.org/drawingml/2006/table">
            <a:tbl>
              <a:tblPr>
                <a:noFill/>
                <a:tableStyleId>{F7014A0B-475B-4B9F-A1E9-10134EDE19F1}</a:tableStyleId>
              </a:tblPr>
              <a:tblGrid>
                <a:gridCol w="4300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4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6681">
                <a:tc gridSpan="2">
                  <a:txBody>
                    <a:bodyPr/>
                    <a:lstStyle/>
                    <a:p>
                      <a:pPr marL="18288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Rock Mass Data</a:t>
                      </a:r>
                      <a:endParaRPr sz="2400" dirty="0">
                        <a:solidFill>
                          <a:schemeClr val="dk2"/>
                        </a:solidFill>
                      </a:endParaRPr>
                    </a:p>
                  </a:txBody>
                  <a:tcPr marL="28575" marR="28575" marT="274300" marB="27430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9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770">
                <a:tc gridSpan="2">
                  <a:txBody>
                    <a:bodyPr/>
                    <a:lstStyle/>
                    <a:p>
                      <a:pPr marL="1828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dk2"/>
                        </a:solidFill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EDE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8288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36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E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9974">
                <a:tc>
                  <a:txBody>
                    <a:bodyPr/>
                    <a:lstStyle/>
                    <a:p>
                      <a:pPr marL="18288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Material </a:t>
                      </a:r>
                      <a:endParaRPr sz="36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6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Elastic Brittle </a:t>
                      </a:r>
                      <a:endParaRPr sz="3600" i="1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352286"/>
                  </a:ext>
                </a:extLst>
              </a:tr>
              <a:tr h="899974">
                <a:tc>
                  <a:txBody>
                    <a:bodyPr/>
                    <a:lstStyle/>
                    <a:p>
                      <a:pPr marL="18288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6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Intact Rock UCS </a:t>
                      </a:r>
                      <a:endParaRPr sz="36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6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16 </a:t>
                      </a:r>
                      <a:r>
                        <a:rPr lang="en-US" sz="3600" b="0" i="1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Mpa</a:t>
                      </a:r>
                      <a:r>
                        <a:rPr lang="en-US" sz="36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</a:p>
                  </a:txBody>
                  <a:tcPr marL="28575" marR="28575" marT="91425" marB="9142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8252272"/>
                  </a:ext>
                </a:extLst>
              </a:tr>
              <a:tr h="899974">
                <a:tc>
                  <a:txBody>
                    <a:bodyPr/>
                    <a:lstStyle/>
                    <a:p>
                      <a:pPr marL="18288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Q-Index Value </a:t>
                      </a:r>
                      <a:endParaRPr sz="36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6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0.5 – 8 | FAIR</a:t>
                      </a:r>
                      <a:endParaRPr sz="3600" i="1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9974">
                <a:tc>
                  <a:txBody>
                    <a:bodyPr/>
                    <a:lstStyle/>
                    <a:p>
                      <a:pPr marL="18288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6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GSI</a:t>
                      </a:r>
                      <a:endParaRPr sz="36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600" b="0" i="1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45 </a:t>
                      </a:r>
                      <a:endParaRPr sz="3600" i="1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9974">
                <a:tc>
                  <a:txBody>
                    <a:bodyPr/>
                    <a:lstStyle/>
                    <a:p>
                      <a:pPr marL="18288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6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Disturbance Factor </a:t>
                      </a:r>
                      <a:endParaRPr sz="360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600" i="1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0.8</a:t>
                      </a:r>
                      <a:endParaRPr sz="3600" i="1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68435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77D1E20-B993-81DC-5142-19B914197874}"/>
              </a:ext>
            </a:extLst>
          </p:cNvPr>
          <p:cNvSpPr txBox="1"/>
          <p:nvPr/>
        </p:nvSpPr>
        <p:spPr>
          <a:xfrm>
            <a:off x="15099686" y="546540"/>
            <a:ext cx="44144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11: RS3 results of potential displacement before excavation at the East decline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7B8D3B-819A-0E29-D616-2566A0D22DC4}"/>
              </a:ext>
            </a:extLst>
          </p:cNvPr>
          <p:cNvSpPr txBox="1"/>
          <p:nvPr/>
        </p:nvSpPr>
        <p:spPr>
          <a:xfrm>
            <a:off x="14960276" y="5607818"/>
            <a:ext cx="44144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12: RS3 results of potential displacement after excavation at the East decline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45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>
          <a:extLst>
            <a:ext uri="{FF2B5EF4-FFF2-40B4-BE49-F238E27FC236}">
              <a16:creationId xmlns:a16="http://schemas.microsoft.com/office/drawing/2014/main" id="{EA11D4F6-4A4F-3376-7EA3-F921A9F97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9">
            <a:extLst>
              <a:ext uri="{FF2B5EF4-FFF2-40B4-BE49-F238E27FC236}">
                <a16:creationId xmlns:a16="http://schemas.microsoft.com/office/drawing/2014/main" id="{954EF485-1717-6170-0F23-224914C6BF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2213" y="4343400"/>
            <a:ext cx="17339700" cy="16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METHODOLGY </a:t>
            </a:r>
            <a:endParaRPr dirty="0"/>
          </a:p>
        </p:txBody>
      </p:sp>
      <p:sp>
        <p:nvSpPr>
          <p:cNvPr id="2" name="Google Shape;145;p15">
            <a:extLst>
              <a:ext uri="{FF2B5EF4-FFF2-40B4-BE49-F238E27FC236}">
                <a16:creationId xmlns:a16="http://schemas.microsoft.com/office/drawing/2014/main" id="{C3DA05C8-54CD-55F4-E936-E76BC051FA9D}"/>
              </a:ext>
            </a:extLst>
          </p:cNvPr>
          <p:cNvSpPr txBox="1">
            <a:spLocks/>
          </p:cNvSpPr>
          <p:nvPr/>
        </p:nvSpPr>
        <p:spPr>
          <a:xfrm>
            <a:off x="4375150" y="6701596"/>
            <a:ext cx="11353800" cy="814326"/>
          </a:xfrm>
          <a:prstGeom prst="rect">
            <a:avLst/>
          </a:prstGeom>
        </p:spPr>
        <p:txBody>
          <a:bodyPr spcFirstLastPara="1" wrap="square" lIns="146300" tIns="73150" rIns="146300" bIns="73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1000"/>
              </a:spcBef>
            </a:pPr>
            <a:endParaRPr lang="en-US" sz="40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145;p15">
            <a:extLst>
              <a:ext uri="{FF2B5EF4-FFF2-40B4-BE49-F238E27FC236}">
                <a16:creationId xmlns:a16="http://schemas.microsoft.com/office/drawing/2014/main" id="{55C3E443-F572-6591-1D9A-C0EB4DE7F69F}"/>
              </a:ext>
            </a:extLst>
          </p:cNvPr>
          <p:cNvSpPr txBox="1">
            <a:spLocks/>
          </p:cNvSpPr>
          <p:nvPr/>
        </p:nvSpPr>
        <p:spPr>
          <a:xfrm>
            <a:off x="4527550" y="6853996"/>
            <a:ext cx="11353800" cy="814326"/>
          </a:xfrm>
          <a:prstGeom prst="rect">
            <a:avLst/>
          </a:prstGeom>
        </p:spPr>
        <p:txBody>
          <a:bodyPr spcFirstLastPara="1" wrap="square" lIns="146300" tIns="73150" rIns="146300" bIns="73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en-US" sz="40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THE OBJECTIVES WERE ACHIEVED</a:t>
            </a:r>
          </a:p>
        </p:txBody>
      </p:sp>
    </p:spTree>
    <p:extLst>
      <p:ext uri="{BB962C8B-B14F-4D97-AF65-F5344CB8AC3E}">
        <p14:creationId xmlns:p14="http://schemas.microsoft.com/office/powerpoint/2010/main" val="50341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>
          <a:extLst>
            <a:ext uri="{FF2B5EF4-FFF2-40B4-BE49-F238E27FC236}">
              <a16:creationId xmlns:a16="http://schemas.microsoft.com/office/drawing/2014/main" id="{05376527-3D82-20E2-5D94-938AB726C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>
            <a:extLst>
              <a:ext uri="{FF2B5EF4-FFF2-40B4-BE49-F238E27FC236}">
                <a16:creationId xmlns:a16="http://schemas.microsoft.com/office/drawing/2014/main" id="{FABAE891-B7EA-E329-CA4B-7FAB8445B4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41644" y="786420"/>
            <a:ext cx="13086900" cy="14278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AGENDA</a:t>
            </a:r>
            <a:endParaRPr dirty="0"/>
          </a:p>
        </p:txBody>
      </p:sp>
      <p:sp>
        <p:nvSpPr>
          <p:cNvPr id="57" name="Google Shape;57;p9">
            <a:extLst>
              <a:ext uri="{FF2B5EF4-FFF2-40B4-BE49-F238E27FC236}">
                <a16:creationId xmlns:a16="http://schemas.microsoft.com/office/drawing/2014/main" id="{254F6DDE-591C-A97B-BA0B-20704F0F38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41644" y="2882553"/>
            <a:ext cx="7179463" cy="6926464"/>
          </a:xfrm>
          <a:prstGeom prst="rect">
            <a:avLst/>
          </a:prstGeom>
        </p:spPr>
        <p:txBody>
          <a:bodyPr spcFirstLastPara="1" wrap="square" lIns="91425" tIns="91425" rIns="91425" bIns="7315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5400" dirty="0"/>
              <a:t>Background</a:t>
            </a:r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5400" dirty="0"/>
              <a:t>Aim &amp; Objectives</a:t>
            </a:r>
            <a:endParaRPr sz="5400" dirty="0"/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5400" dirty="0"/>
              <a:t>The San Xavier Lab </a:t>
            </a:r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5400" dirty="0"/>
              <a:t>Methodology</a:t>
            </a:r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 sz="5400" dirty="0"/>
              <a:t>Results </a:t>
            </a:r>
          </a:p>
        </p:txBody>
      </p:sp>
    </p:spTree>
    <p:extLst>
      <p:ext uri="{BB962C8B-B14F-4D97-AF65-F5344CB8AC3E}">
        <p14:creationId xmlns:p14="http://schemas.microsoft.com/office/powerpoint/2010/main" val="3785141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B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5779748A-FDF6-0707-D76B-027A0FDA6B54}"/>
              </a:ext>
            </a:extLst>
          </p:cNvPr>
          <p:cNvSpPr/>
          <p:nvPr/>
        </p:nvSpPr>
        <p:spPr>
          <a:xfrm>
            <a:off x="3595124" y="4935169"/>
            <a:ext cx="1272378" cy="295426"/>
          </a:xfrm>
          <a:prstGeom prst="rect">
            <a:avLst/>
          </a:prstGeom>
          <a:solidFill>
            <a:srgbClr val="0C234B"/>
          </a:solidFill>
          <a:ln>
            <a:solidFill>
              <a:srgbClr val="0C23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32AD2F93-6A4F-DC5B-B0C0-F079E9EE46D7}"/>
              </a:ext>
            </a:extLst>
          </p:cNvPr>
          <p:cNvSpPr/>
          <p:nvPr/>
        </p:nvSpPr>
        <p:spPr>
          <a:xfrm>
            <a:off x="834339" y="2704781"/>
            <a:ext cx="2932470" cy="2580109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ikdörtgen 7">
            <a:extLst>
              <a:ext uri="{FF2B5EF4-FFF2-40B4-BE49-F238E27FC236}">
                <a16:creationId xmlns:a16="http://schemas.microsoft.com/office/drawing/2014/main" id="{F2DC551B-1844-B0D3-E0EE-F7DC6B790932}"/>
              </a:ext>
            </a:extLst>
          </p:cNvPr>
          <p:cNvSpPr/>
          <p:nvPr/>
        </p:nvSpPr>
        <p:spPr>
          <a:xfrm>
            <a:off x="4206717" y="3521368"/>
            <a:ext cx="3930417" cy="2933945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Metin kutusu 8">
            <a:extLst>
              <a:ext uri="{FF2B5EF4-FFF2-40B4-BE49-F238E27FC236}">
                <a16:creationId xmlns:a16="http://schemas.microsoft.com/office/drawing/2014/main" id="{BD1C8441-6115-BA8B-55D9-43EF2A056386}"/>
              </a:ext>
            </a:extLst>
          </p:cNvPr>
          <p:cNvSpPr txBox="1"/>
          <p:nvPr/>
        </p:nvSpPr>
        <p:spPr>
          <a:xfrm>
            <a:off x="4168266" y="3585069"/>
            <a:ext cx="3994830" cy="293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Instrumentation &amp; Sensor Selection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Instrumentation Placement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Areas of Concern in Openings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DAQ System Design</a:t>
            </a:r>
          </a:p>
        </p:txBody>
      </p:sp>
      <p:sp>
        <p:nvSpPr>
          <p:cNvPr id="7" name="Dikdörtgen 9">
            <a:extLst>
              <a:ext uri="{FF2B5EF4-FFF2-40B4-BE49-F238E27FC236}">
                <a16:creationId xmlns:a16="http://schemas.microsoft.com/office/drawing/2014/main" id="{9B636A22-DDA0-3ECB-0B13-FAF5C6EF6FF9}"/>
              </a:ext>
            </a:extLst>
          </p:cNvPr>
          <p:cNvSpPr/>
          <p:nvPr/>
        </p:nvSpPr>
        <p:spPr>
          <a:xfrm>
            <a:off x="8515532" y="4858588"/>
            <a:ext cx="3364479" cy="2581289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Metin kutusu 10">
            <a:extLst>
              <a:ext uri="{FF2B5EF4-FFF2-40B4-BE49-F238E27FC236}">
                <a16:creationId xmlns:a16="http://schemas.microsoft.com/office/drawing/2014/main" id="{9498061F-E9FE-1C4D-D320-7DA938EF04B4}"/>
              </a:ext>
            </a:extLst>
          </p:cNvPr>
          <p:cNvSpPr txBox="1"/>
          <p:nvPr/>
        </p:nvSpPr>
        <p:spPr>
          <a:xfrm>
            <a:off x="8505157" y="4904237"/>
            <a:ext cx="3632164" cy="293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Preparation for Installations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Installation during operations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Cable Management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Wiring of Sensors</a:t>
            </a:r>
          </a:p>
          <a:p>
            <a:pPr marL="471202" indent="-471202">
              <a:buFontTx/>
              <a:buChar char="-"/>
            </a:pPr>
            <a:endParaRPr lang="en-US" sz="2638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Dikdörtgen 13">
            <a:extLst>
              <a:ext uri="{FF2B5EF4-FFF2-40B4-BE49-F238E27FC236}">
                <a16:creationId xmlns:a16="http://schemas.microsoft.com/office/drawing/2014/main" id="{D042D621-C07C-EC3E-F8E4-7A32B5B48DC9}"/>
              </a:ext>
            </a:extLst>
          </p:cNvPr>
          <p:cNvSpPr/>
          <p:nvPr/>
        </p:nvSpPr>
        <p:spPr>
          <a:xfrm>
            <a:off x="12396507" y="5797648"/>
            <a:ext cx="2864240" cy="2182296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Metin kutusu 14">
            <a:extLst>
              <a:ext uri="{FF2B5EF4-FFF2-40B4-BE49-F238E27FC236}">
                <a16:creationId xmlns:a16="http://schemas.microsoft.com/office/drawing/2014/main" id="{86F7A119-5AA2-B1C0-A9FF-D5EC310AC056}"/>
              </a:ext>
            </a:extLst>
          </p:cNvPr>
          <p:cNvSpPr txBox="1"/>
          <p:nvPr/>
        </p:nvSpPr>
        <p:spPr>
          <a:xfrm>
            <a:off x="12453674" y="5844138"/>
            <a:ext cx="3064208" cy="212205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WiFi</a:t>
            </a: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Settings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Pipeline Software Setup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Database Setup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API Setup </a:t>
            </a:r>
          </a:p>
        </p:txBody>
      </p:sp>
      <p:sp>
        <p:nvSpPr>
          <p:cNvPr id="11" name="Dikdörtgen 16">
            <a:extLst>
              <a:ext uri="{FF2B5EF4-FFF2-40B4-BE49-F238E27FC236}">
                <a16:creationId xmlns:a16="http://schemas.microsoft.com/office/drawing/2014/main" id="{903BD0FB-7ACA-2048-8070-26EF27D0D886}"/>
              </a:ext>
            </a:extLst>
          </p:cNvPr>
          <p:cNvSpPr/>
          <p:nvPr/>
        </p:nvSpPr>
        <p:spPr>
          <a:xfrm>
            <a:off x="15838155" y="6888795"/>
            <a:ext cx="4007712" cy="2494659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DC2074-FAF1-E932-E2A6-BC3579AA20C4}"/>
              </a:ext>
            </a:extLst>
          </p:cNvPr>
          <p:cNvGrpSpPr/>
          <p:nvPr/>
        </p:nvGrpSpPr>
        <p:grpSpPr>
          <a:xfrm>
            <a:off x="791250" y="1832443"/>
            <a:ext cx="3994830" cy="904222"/>
            <a:chOff x="-92882" y="-48249"/>
            <a:chExt cx="4101949" cy="904222"/>
          </a:xfrm>
        </p:grpSpPr>
        <p:sp>
          <p:nvSpPr>
            <p:cNvPr id="13" name="Metin kutusu 33">
              <a:extLst>
                <a:ext uri="{FF2B5EF4-FFF2-40B4-BE49-F238E27FC236}">
                  <a16:creationId xmlns:a16="http://schemas.microsoft.com/office/drawing/2014/main" id="{8F77BBA6-01D4-99F0-4400-B1088A0A08B1}"/>
                </a:ext>
              </a:extLst>
            </p:cNvPr>
            <p:cNvSpPr txBox="1"/>
            <p:nvPr/>
          </p:nvSpPr>
          <p:spPr>
            <a:xfrm>
              <a:off x="1076597" y="-48249"/>
              <a:ext cx="2932470" cy="904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638" b="1" i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Monitored</a:t>
              </a:r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tr-TR" sz="2638" b="1" i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Variable</a:t>
              </a:r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(s)</a:t>
              </a:r>
              <a:endParaRPr lang="en-US" sz="2638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Metin kutusu 39">
              <a:extLst>
                <a:ext uri="{FF2B5EF4-FFF2-40B4-BE49-F238E27FC236}">
                  <a16:creationId xmlns:a16="http://schemas.microsoft.com/office/drawing/2014/main" id="{F15E97DF-4CE8-C0E9-A689-DE12BE419F51}"/>
                </a:ext>
              </a:extLst>
            </p:cNvPr>
            <p:cNvSpPr txBox="1"/>
            <p:nvPr/>
          </p:nvSpPr>
          <p:spPr>
            <a:xfrm>
              <a:off x="-92882" y="-48249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1: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1F629E-8BAE-7224-1FCA-86C2C22C8728}"/>
              </a:ext>
            </a:extLst>
          </p:cNvPr>
          <p:cNvGrpSpPr/>
          <p:nvPr/>
        </p:nvGrpSpPr>
        <p:grpSpPr>
          <a:xfrm>
            <a:off x="4206717" y="2982638"/>
            <a:ext cx="3389022" cy="500092"/>
            <a:chOff x="3544294" y="1552152"/>
            <a:chExt cx="3389022" cy="500092"/>
          </a:xfrm>
        </p:grpSpPr>
        <p:sp>
          <p:nvSpPr>
            <p:cNvPr id="16" name="Metin kutusu 34">
              <a:extLst>
                <a:ext uri="{FF2B5EF4-FFF2-40B4-BE49-F238E27FC236}">
                  <a16:creationId xmlns:a16="http://schemas.microsoft.com/office/drawing/2014/main" id="{A5EE3998-8D09-8818-5611-18FCA08A5F7D}"/>
                </a:ext>
              </a:extLst>
            </p:cNvPr>
            <p:cNvSpPr txBox="1"/>
            <p:nvPr/>
          </p:nvSpPr>
          <p:spPr>
            <a:xfrm>
              <a:off x="4784971" y="1553966"/>
              <a:ext cx="2148345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Plan &amp; Design</a:t>
              </a:r>
              <a:endParaRPr lang="en-US" sz="2638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Metin kutusu 40">
              <a:extLst>
                <a:ext uri="{FF2B5EF4-FFF2-40B4-BE49-F238E27FC236}">
                  <a16:creationId xmlns:a16="http://schemas.microsoft.com/office/drawing/2014/main" id="{7C43DAAB-981F-E126-9789-B9D2DB544105}"/>
                </a:ext>
              </a:extLst>
            </p:cNvPr>
            <p:cNvSpPr txBox="1"/>
            <p:nvPr/>
          </p:nvSpPr>
          <p:spPr>
            <a:xfrm>
              <a:off x="3544294" y="1552152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2: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4D9136-78CB-C9D6-C862-FEB49A6C866A}"/>
              </a:ext>
            </a:extLst>
          </p:cNvPr>
          <p:cNvGrpSpPr/>
          <p:nvPr/>
        </p:nvGrpSpPr>
        <p:grpSpPr>
          <a:xfrm>
            <a:off x="8505157" y="4305310"/>
            <a:ext cx="3761667" cy="504528"/>
            <a:chOff x="8432333" y="2502455"/>
            <a:chExt cx="3761667" cy="504528"/>
          </a:xfrm>
        </p:grpSpPr>
        <p:sp>
          <p:nvSpPr>
            <p:cNvPr id="19" name="Metin kutusu 35">
              <a:extLst>
                <a:ext uri="{FF2B5EF4-FFF2-40B4-BE49-F238E27FC236}">
                  <a16:creationId xmlns:a16="http://schemas.microsoft.com/office/drawing/2014/main" id="{099C197A-FF73-EB66-91F3-341253A344DA}"/>
                </a:ext>
              </a:extLst>
            </p:cNvPr>
            <p:cNvSpPr txBox="1"/>
            <p:nvPr/>
          </p:nvSpPr>
          <p:spPr>
            <a:xfrm>
              <a:off x="8989769" y="2508705"/>
              <a:ext cx="3204231" cy="49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endParaRPr lang="en-US" sz="2638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Metin kutusu 41">
              <a:extLst>
                <a:ext uri="{FF2B5EF4-FFF2-40B4-BE49-F238E27FC236}">
                  <a16:creationId xmlns:a16="http://schemas.microsoft.com/office/drawing/2014/main" id="{D6A304DB-D3F8-554C-83DC-6028175DF31E}"/>
                </a:ext>
              </a:extLst>
            </p:cNvPr>
            <p:cNvSpPr txBox="1"/>
            <p:nvPr/>
          </p:nvSpPr>
          <p:spPr>
            <a:xfrm>
              <a:off x="8432333" y="2502455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3: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D3DCEA-0EBD-2BC4-10BD-F1613A5F4D31}"/>
              </a:ext>
            </a:extLst>
          </p:cNvPr>
          <p:cNvGrpSpPr/>
          <p:nvPr/>
        </p:nvGrpSpPr>
        <p:grpSpPr>
          <a:xfrm>
            <a:off x="12407795" y="5281216"/>
            <a:ext cx="3796703" cy="499477"/>
            <a:chOff x="12598945" y="3771335"/>
            <a:chExt cx="3796703" cy="499477"/>
          </a:xfrm>
        </p:grpSpPr>
        <p:sp>
          <p:nvSpPr>
            <p:cNvPr id="22" name="Metin kutusu 36">
              <a:extLst>
                <a:ext uri="{FF2B5EF4-FFF2-40B4-BE49-F238E27FC236}">
                  <a16:creationId xmlns:a16="http://schemas.microsoft.com/office/drawing/2014/main" id="{88A64D20-5991-7B2A-1946-65145B200DEB}"/>
                </a:ext>
              </a:extLst>
            </p:cNvPr>
            <p:cNvSpPr txBox="1"/>
            <p:nvPr/>
          </p:nvSpPr>
          <p:spPr>
            <a:xfrm>
              <a:off x="12980159" y="3772534"/>
              <a:ext cx="3415489" cy="49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Back-End </a:t>
              </a:r>
            </a:p>
          </p:txBody>
        </p:sp>
        <p:sp>
          <p:nvSpPr>
            <p:cNvPr id="23" name="Metin kutusu 42">
              <a:extLst>
                <a:ext uri="{FF2B5EF4-FFF2-40B4-BE49-F238E27FC236}">
                  <a16:creationId xmlns:a16="http://schemas.microsoft.com/office/drawing/2014/main" id="{5B497C64-6D90-74CE-C57F-CF47D4B77DFA}"/>
                </a:ext>
              </a:extLst>
            </p:cNvPr>
            <p:cNvSpPr txBox="1"/>
            <p:nvPr/>
          </p:nvSpPr>
          <p:spPr>
            <a:xfrm>
              <a:off x="12598945" y="3771335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4: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3ABA49-9D43-856C-DBE2-FCF842F50E6B}"/>
              </a:ext>
            </a:extLst>
          </p:cNvPr>
          <p:cNvGrpSpPr/>
          <p:nvPr/>
        </p:nvGrpSpPr>
        <p:grpSpPr>
          <a:xfrm>
            <a:off x="15838155" y="6396909"/>
            <a:ext cx="3953776" cy="500071"/>
            <a:chOff x="16187661" y="5302259"/>
            <a:chExt cx="3953776" cy="500071"/>
          </a:xfrm>
        </p:grpSpPr>
        <p:sp>
          <p:nvSpPr>
            <p:cNvPr id="25" name="Metin kutusu 37">
              <a:extLst>
                <a:ext uri="{FF2B5EF4-FFF2-40B4-BE49-F238E27FC236}">
                  <a16:creationId xmlns:a16="http://schemas.microsoft.com/office/drawing/2014/main" id="{7459DD87-F465-400F-02C7-E66F3BBBF814}"/>
                </a:ext>
              </a:extLst>
            </p:cNvPr>
            <p:cNvSpPr txBox="1"/>
            <p:nvPr/>
          </p:nvSpPr>
          <p:spPr>
            <a:xfrm>
              <a:off x="16749899" y="5302259"/>
              <a:ext cx="3391538" cy="49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 </a:t>
              </a:r>
              <a:r>
                <a:rPr lang="tr-TR" sz="2638" b="1" i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Display</a:t>
              </a:r>
              <a:endParaRPr lang="en-US" sz="2638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Metin kutusu 43">
              <a:extLst>
                <a:ext uri="{FF2B5EF4-FFF2-40B4-BE49-F238E27FC236}">
                  <a16:creationId xmlns:a16="http://schemas.microsoft.com/office/drawing/2014/main" id="{D7A21875-9E75-1C35-AB82-AF3BA30FD28D}"/>
                </a:ext>
              </a:extLst>
            </p:cNvPr>
            <p:cNvSpPr txBox="1"/>
            <p:nvPr/>
          </p:nvSpPr>
          <p:spPr>
            <a:xfrm>
              <a:off x="16187661" y="5304052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5: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7" name="Bağlayıcı: Dirsek 45">
            <a:extLst>
              <a:ext uri="{FF2B5EF4-FFF2-40B4-BE49-F238E27FC236}">
                <a16:creationId xmlns:a16="http://schemas.microsoft.com/office/drawing/2014/main" id="{80368DDD-64D1-2DE0-C750-8D4D91C3D11D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3766809" y="3994836"/>
            <a:ext cx="439908" cy="993505"/>
          </a:xfrm>
          <a:prstGeom prst="bentConnector3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Bağlayıcı: Dirsek 49">
            <a:extLst>
              <a:ext uri="{FF2B5EF4-FFF2-40B4-BE49-F238E27FC236}">
                <a16:creationId xmlns:a16="http://schemas.microsoft.com/office/drawing/2014/main" id="{780AF3A4-CFB7-9612-2B14-48365A040F9E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8137134" y="4988341"/>
            <a:ext cx="378398" cy="1160892"/>
          </a:xfrm>
          <a:prstGeom prst="bentConnector3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Bağlayıcı: Dirsek 51">
            <a:extLst>
              <a:ext uri="{FF2B5EF4-FFF2-40B4-BE49-F238E27FC236}">
                <a16:creationId xmlns:a16="http://schemas.microsoft.com/office/drawing/2014/main" id="{93A302FC-E819-CBE6-E7EC-FDCE5CB172B7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11880011" y="6149233"/>
            <a:ext cx="516496" cy="739563"/>
          </a:xfrm>
          <a:prstGeom prst="bentConnector3">
            <a:avLst>
              <a:gd name="adj1" fmla="val 50000"/>
            </a:avLst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Bağlayıcı: Dirsek 58">
            <a:extLst>
              <a:ext uri="{FF2B5EF4-FFF2-40B4-BE49-F238E27FC236}">
                <a16:creationId xmlns:a16="http://schemas.microsoft.com/office/drawing/2014/main" id="{0380A01F-BECC-C398-130B-254E0A660A2A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15517882" y="6905166"/>
            <a:ext cx="320273" cy="1230959"/>
          </a:xfrm>
          <a:prstGeom prst="bentConnector3">
            <a:avLst>
              <a:gd name="adj1" fmla="val 50000"/>
            </a:avLst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Metin kutusu 17">
            <a:extLst>
              <a:ext uri="{FF2B5EF4-FFF2-40B4-BE49-F238E27FC236}">
                <a16:creationId xmlns:a16="http://schemas.microsoft.com/office/drawing/2014/main" id="{B985B5CC-ECDF-3A19-C27D-5E39D2EEE211}"/>
              </a:ext>
            </a:extLst>
          </p:cNvPr>
          <p:cNvSpPr txBox="1"/>
          <p:nvPr/>
        </p:nvSpPr>
        <p:spPr>
          <a:xfrm>
            <a:off x="15838155" y="6855455"/>
            <a:ext cx="3905900" cy="2528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 Mesh Generation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Vertex Information of Sensors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Displacement Data Retrieval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Heatmap Development </a:t>
            </a:r>
          </a:p>
        </p:txBody>
      </p:sp>
      <p:sp>
        <p:nvSpPr>
          <p:cNvPr id="32" name="Google Shape;98;p12">
            <a:extLst>
              <a:ext uri="{FF2B5EF4-FFF2-40B4-BE49-F238E27FC236}">
                <a16:creationId xmlns:a16="http://schemas.microsoft.com/office/drawing/2014/main" id="{C393DD2A-95DD-C301-054B-4891B2B1CB3B}"/>
              </a:ext>
            </a:extLst>
          </p:cNvPr>
          <p:cNvSpPr txBox="1">
            <a:spLocks/>
          </p:cNvSpPr>
          <p:nvPr/>
        </p:nvSpPr>
        <p:spPr>
          <a:xfrm>
            <a:off x="1019850" y="606250"/>
            <a:ext cx="180639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METHODOLOGY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Metin kutusu 4">
            <a:extLst>
              <a:ext uri="{FF2B5EF4-FFF2-40B4-BE49-F238E27FC236}">
                <a16:creationId xmlns:a16="http://schemas.microsoft.com/office/drawing/2014/main" id="{108B41C8-C068-871B-93D3-BB3E0ED79D82}"/>
              </a:ext>
            </a:extLst>
          </p:cNvPr>
          <p:cNvSpPr txBox="1"/>
          <p:nvPr/>
        </p:nvSpPr>
        <p:spPr>
          <a:xfrm>
            <a:off x="791250" y="2756890"/>
            <a:ext cx="3140055" cy="252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Failure Types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Matrix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 Conditions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Excavation Method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FC5382A-A8C7-1236-264E-1A1F61301EF9}"/>
              </a:ext>
            </a:extLst>
          </p:cNvPr>
          <p:cNvSpPr/>
          <p:nvPr/>
        </p:nvSpPr>
        <p:spPr>
          <a:xfrm>
            <a:off x="809769" y="2741683"/>
            <a:ext cx="3139637" cy="2580109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3FBADB-7B6C-9F12-748B-9DDCEFE5C43B}"/>
              </a:ext>
            </a:extLst>
          </p:cNvPr>
          <p:cNvSpPr/>
          <p:nvPr/>
        </p:nvSpPr>
        <p:spPr>
          <a:xfrm>
            <a:off x="4170098" y="3501141"/>
            <a:ext cx="3954547" cy="2974397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75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2">
            <a:extLst>
              <a:ext uri="{FF2B5EF4-FFF2-40B4-BE49-F238E27FC236}">
                <a16:creationId xmlns:a16="http://schemas.microsoft.com/office/drawing/2014/main" id="{501FC743-7875-40A0-CE61-42898F4E76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DETERMINATION, PLAN, &amp; DESIGN </a:t>
            </a:r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03B46F-2729-15E9-C60E-441C3A402096}"/>
              </a:ext>
            </a:extLst>
          </p:cNvPr>
          <p:cNvGrpSpPr/>
          <p:nvPr/>
        </p:nvGrpSpPr>
        <p:grpSpPr>
          <a:xfrm>
            <a:off x="1019850" y="2480995"/>
            <a:ext cx="11217546" cy="7847284"/>
            <a:chOff x="810491" y="2057400"/>
            <a:chExt cx="9721550" cy="7847284"/>
          </a:xfrm>
        </p:grpSpPr>
        <p:graphicFrame>
          <p:nvGraphicFramePr>
            <p:cNvPr id="3" name="Tablo 4">
              <a:extLst>
                <a:ext uri="{FF2B5EF4-FFF2-40B4-BE49-F238E27FC236}">
                  <a16:creationId xmlns:a16="http://schemas.microsoft.com/office/drawing/2014/main" id="{7A2B10B1-EB68-C9D3-B8DC-5CA6BD5A05B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15859055"/>
                </p:ext>
              </p:extLst>
            </p:nvPr>
          </p:nvGraphicFramePr>
          <p:xfrm>
            <a:off x="810491" y="2057400"/>
            <a:ext cx="9721550" cy="7847284"/>
          </p:xfrm>
          <a:graphic>
            <a:graphicData uri="http://schemas.openxmlformats.org/drawingml/2006/table">
              <a:tbl>
                <a:tblPr firstRow="1" bandRow="1">
                  <a:tableStyleId>{0505E3EF-67EA-436B-97B2-0124C06EBD24}</a:tableStyleId>
                </a:tblPr>
                <a:tblGrid>
                  <a:gridCol w="2553018">
                    <a:extLst>
                      <a:ext uri="{9D8B030D-6E8A-4147-A177-3AD203B41FA5}">
                        <a16:colId xmlns:a16="http://schemas.microsoft.com/office/drawing/2014/main" val="1075358219"/>
                      </a:ext>
                    </a:extLst>
                  </a:gridCol>
                  <a:gridCol w="1991353">
                    <a:extLst>
                      <a:ext uri="{9D8B030D-6E8A-4147-A177-3AD203B41FA5}">
                        <a16:colId xmlns:a16="http://schemas.microsoft.com/office/drawing/2014/main" val="3423004313"/>
                      </a:ext>
                    </a:extLst>
                  </a:gridCol>
                  <a:gridCol w="2217907">
                    <a:extLst>
                      <a:ext uri="{9D8B030D-6E8A-4147-A177-3AD203B41FA5}">
                        <a16:colId xmlns:a16="http://schemas.microsoft.com/office/drawing/2014/main" val="1012024078"/>
                      </a:ext>
                    </a:extLst>
                  </a:gridCol>
                  <a:gridCol w="2295727">
                    <a:extLst>
                      <a:ext uri="{9D8B030D-6E8A-4147-A177-3AD203B41FA5}">
                        <a16:colId xmlns:a16="http://schemas.microsoft.com/office/drawing/2014/main" val="3184617845"/>
                      </a:ext>
                    </a:extLst>
                  </a:gridCol>
                  <a:gridCol w="2159541">
                    <a:extLst>
                      <a:ext uri="{9D8B030D-6E8A-4147-A177-3AD203B41FA5}">
                        <a16:colId xmlns:a16="http://schemas.microsoft.com/office/drawing/2014/main" val="3096812737"/>
                      </a:ext>
                    </a:extLst>
                  </a:gridCol>
                </a:tblGrid>
                <a:tr h="0">
                  <a:tc>
                    <a:txBody>
                      <a:bodyPr/>
                      <a:lstStyle/>
                      <a:p>
                        <a:r>
                          <a:rPr lang="tr-TR" sz="32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                </a:t>
                        </a:r>
                      </a:p>
                      <a:p>
                        <a:endParaRPr lang="en-US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  <a:p>
                        <a:r>
                          <a:rPr lang="tr-TR" sz="24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Probability</a:t>
                        </a:r>
                        <a:endParaRPr lang="en-US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en-US" sz="2800" b="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  <a:p>
                        <a:pPr algn="ctr"/>
                        <a:r>
                          <a:rPr lang="tr-TR" sz="2800" b="0" i="1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Minor </a:t>
                        </a:r>
                        <a:endParaRPr lang="en-US" sz="2800" b="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en-US" sz="2800" b="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  <a:p>
                        <a:pPr algn="ctr"/>
                        <a:r>
                          <a:rPr lang="tr-TR" sz="2800" b="0" i="1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Major </a:t>
                        </a:r>
                        <a:endParaRPr lang="en-US" sz="2800" b="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en-US" sz="2800" b="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  <a:p>
                        <a:pPr algn="ctr"/>
                        <a:r>
                          <a:rPr lang="tr-TR" sz="2800" b="0" i="1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Critical</a:t>
                        </a:r>
                        <a:endParaRPr lang="en-US" sz="2800" b="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endParaRPr lang="en-US" sz="2800" b="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  <a:p>
                        <a:pPr algn="ctr"/>
                        <a:r>
                          <a:rPr lang="tr-TR" sz="2800" b="0" i="1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Catastrophic </a:t>
                        </a:r>
                        <a:endParaRPr lang="en-US" sz="2800" b="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471055521"/>
                    </a:ext>
                  </a:extLst>
                </a:tr>
                <a:tr h="1250741">
                  <a:tc>
                    <a:txBody>
                      <a:bodyPr/>
                      <a:lstStyle/>
                      <a:p>
                        <a:pPr algn="ctr"/>
                        <a:r>
                          <a:rPr lang="tr-TR" sz="2800" i="1" dirty="0" err="1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Frequent</a:t>
                        </a:r>
                        <a:r>
                          <a:rPr lang="tr-TR" sz="2800" i="1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 </a:t>
                        </a:r>
                        <a:endParaRPr lang="en-US" sz="280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endPara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endPara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>
                      <a:solidFill>
                        <a:schemeClr val="accent4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endPara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>
                      <a:solidFill>
                        <a:schemeClr val="accent4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endPara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>
                      <a:solidFill>
                        <a:schemeClr val="accent4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51387083"/>
                    </a:ext>
                  </a:extLst>
                </a:tr>
                <a:tr h="1215221">
                  <a:tc>
                    <a:txBody>
                      <a:bodyPr/>
                      <a:lstStyle/>
                      <a:p>
                        <a:pPr algn="ctr"/>
                        <a:r>
                          <a:rPr lang="tr-TR" sz="2800" i="1" dirty="0" err="1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Probable</a:t>
                        </a:r>
                        <a:endParaRPr lang="en-US" sz="280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endPara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endPara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endPara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>
                      <a:solidFill>
                        <a:schemeClr val="accent4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endPara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>
                      <a:solidFill>
                        <a:schemeClr val="accent4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51732114"/>
                    </a:ext>
                  </a:extLst>
                </a:tr>
                <a:tr h="1264596">
                  <a:tc>
                    <a:txBody>
                      <a:bodyPr/>
                      <a:lstStyle/>
                      <a:p>
                        <a:pPr algn="ctr"/>
                        <a:r>
                          <a:rPr lang="tr-TR" sz="2800" i="1" dirty="0" err="1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Occasional</a:t>
                        </a:r>
                        <a:endParaRPr lang="en-US" sz="280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endPara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endPara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lang="en-US" sz="2800" b="1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Potential Ground Fall </a:t>
                        </a:r>
                      </a:p>
                    </a:txBody>
                    <a:tcPr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endPara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>
                      <a:solidFill>
                        <a:schemeClr val="accent4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456899755"/>
                    </a:ext>
                  </a:extLst>
                </a:tr>
                <a:tr h="1322961">
                  <a:tc>
                    <a:txBody>
                      <a:bodyPr/>
                      <a:lstStyle/>
                      <a:p>
                        <a:pPr algn="ctr"/>
                        <a:r>
                          <a:rPr lang="tr-TR" sz="2800" i="1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Remote</a:t>
                        </a:r>
                        <a:endParaRPr lang="en-US" sz="280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endPara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endPara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endPara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endPara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>
                      <a:solidFill>
                        <a:schemeClr val="accent4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4049933841"/>
                    </a:ext>
                  </a:extLst>
                </a:tr>
                <a:tr h="1381328">
                  <a:tc>
                    <a:txBody>
                      <a:bodyPr/>
                      <a:lstStyle/>
                      <a:p>
                        <a:pPr algn="ctr"/>
                        <a:r>
                          <a:rPr lang="tr-TR" sz="2800" i="1" dirty="0" err="1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Very</a:t>
                        </a:r>
                        <a:r>
                          <a:rPr lang="tr-TR" sz="2800" i="1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 </a:t>
                        </a:r>
                        <a:r>
                          <a:rPr lang="tr-TR" sz="2800" i="1" dirty="0" err="1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Unlikely</a:t>
                        </a:r>
                        <a:endParaRPr lang="en-US" sz="280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endPara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endPara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lang="en-US" sz="2800" b="1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a:t>Current Ground Fall </a:t>
                        </a:r>
                      </a:p>
                    </a:txBody>
                    <a:tcPr>
                      <a:solidFill>
                        <a:schemeClr val="accent3">
                          <a:lumMod val="40000"/>
                          <a:lumOff val="6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</a:pPr>
                        <a:endParaRPr lang="en-US" sz="2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a:txBody>
                    <a:tcPr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97658923"/>
                    </a:ext>
                  </a:extLst>
                </a:tr>
              </a:tbl>
            </a:graphicData>
          </a:graphic>
        </p:graphicFrame>
        <p:cxnSp>
          <p:nvCxnSpPr>
            <p:cNvPr id="4" name="Düz Bağlayıcı 5">
              <a:extLst>
                <a:ext uri="{FF2B5EF4-FFF2-40B4-BE49-F238E27FC236}">
                  <a16:creationId xmlns:a16="http://schemas.microsoft.com/office/drawing/2014/main" id="{FC070653-2C17-2B13-9C4E-EF66A5257F16}"/>
                </a:ext>
              </a:extLst>
            </p:cNvPr>
            <p:cNvCxnSpPr>
              <a:cxnSpLocks/>
            </p:cNvCxnSpPr>
            <p:nvPr/>
          </p:nvCxnSpPr>
          <p:spPr>
            <a:xfrm>
              <a:off x="810491" y="2057400"/>
              <a:ext cx="2197015" cy="134728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Metin kutusu 4">
              <a:extLst>
                <a:ext uri="{FF2B5EF4-FFF2-40B4-BE49-F238E27FC236}">
                  <a16:creationId xmlns:a16="http://schemas.microsoft.com/office/drawing/2014/main" id="{31E37E15-52E9-40CA-0195-3FEB5AE04E47}"/>
                </a:ext>
              </a:extLst>
            </p:cNvPr>
            <p:cNvSpPr txBox="1"/>
            <p:nvPr/>
          </p:nvSpPr>
          <p:spPr>
            <a:xfrm>
              <a:off x="1808139" y="2138748"/>
              <a:ext cx="11993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b="1" dirty="0" err="1">
                  <a:latin typeface="Abadi" panose="020B0604020104020204" pitchFamily="34" charset="0"/>
                  <a:cs typeface="Times New Roman" panose="02020603050405020304" pitchFamily="18" charset="0"/>
                </a:rPr>
                <a:t>Severity</a:t>
              </a:r>
              <a:endParaRPr lang="en-US" b="1" dirty="0">
                <a:latin typeface="Abadi" panose="020B0604020104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4D0677-B646-A99E-8C53-7CA53AEA8B3B}"/>
              </a:ext>
            </a:extLst>
          </p:cNvPr>
          <p:cNvGrpSpPr/>
          <p:nvPr/>
        </p:nvGrpSpPr>
        <p:grpSpPr>
          <a:xfrm>
            <a:off x="12237396" y="3479196"/>
            <a:ext cx="7711061" cy="4824919"/>
            <a:chOff x="10596408" y="5335374"/>
            <a:chExt cx="8494325" cy="547232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112E328-AA3B-BB01-52E6-637A9BEA7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9" b="6707"/>
            <a:stretch/>
          </p:blipFill>
          <p:spPr bwMode="auto">
            <a:xfrm>
              <a:off x="10596408" y="5335374"/>
              <a:ext cx="8494325" cy="54723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9DF3B3-A1C9-2CDD-0D8B-723A1E070F67}"/>
                </a:ext>
              </a:extLst>
            </p:cNvPr>
            <p:cNvSpPr/>
            <p:nvPr/>
          </p:nvSpPr>
          <p:spPr>
            <a:xfrm>
              <a:off x="13151795" y="8443609"/>
              <a:ext cx="1887166" cy="206226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252D49-0E26-78AC-0944-9EE35205C7DB}"/>
              </a:ext>
            </a:extLst>
          </p:cNvPr>
          <p:cNvSpPr/>
          <p:nvPr/>
        </p:nvSpPr>
        <p:spPr>
          <a:xfrm>
            <a:off x="12546766" y="6219711"/>
            <a:ext cx="2473037" cy="2363180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898916-E297-FB03-F756-D816FEAE5C8D}"/>
              </a:ext>
            </a:extLst>
          </p:cNvPr>
          <p:cNvSpPr txBox="1"/>
          <p:nvPr/>
        </p:nvSpPr>
        <p:spPr>
          <a:xfrm>
            <a:off x="1019850" y="1917101"/>
            <a:ext cx="11526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Risk Matrix of the Ground Fall Before Excavations &amp; After Excavations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2E5A5-4728-78FF-B954-DDD48BF10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2">
            <a:extLst>
              <a:ext uri="{FF2B5EF4-FFF2-40B4-BE49-F238E27FC236}">
                <a16:creationId xmlns:a16="http://schemas.microsoft.com/office/drawing/2014/main" id="{F42904BA-2CB6-C9CD-E9A4-EF4C206B7F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DETERMINATION, PLAN, &amp; DESIGN </a:t>
            </a:r>
            <a:endParaRPr dirty="0"/>
          </a:p>
        </p:txBody>
      </p:sp>
      <p:graphicFrame>
        <p:nvGraphicFramePr>
          <p:cNvPr id="9" name="Google Shape;152;p16">
            <a:extLst>
              <a:ext uri="{FF2B5EF4-FFF2-40B4-BE49-F238E27FC236}">
                <a16:creationId xmlns:a16="http://schemas.microsoft.com/office/drawing/2014/main" id="{26318F59-4775-4843-F0C5-1921A83F0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7140923"/>
              </p:ext>
            </p:extLst>
          </p:nvPr>
        </p:nvGraphicFramePr>
        <p:xfrm>
          <a:off x="3004875" y="1973277"/>
          <a:ext cx="14093850" cy="4339616"/>
        </p:xfrm>
        <a:graphic>
          <a:graphicData uri="http://schemas.openxmlformats.org/drawingml/2006/table">
            <a:tbl>
              <a:tblPr>
                <a:noFill/>
                <a:tableStyleId>{F7014A0B-475B-4B9F-A1E9-10134EDE19F1}</a:tableStyleId>
              </a:tblPr>
              <a:tblGrid>
                <a:gridCol w="2637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7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4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63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90312">
                  <a:extLst>
                    <a:ext uri="{9D8B030D-6E8A-4147-A177-3AD203B41FA5}">
                      <a16:colId xmlns:a16="http://schemas.microsoft.com/office/drawing/2014/main" val="2295386198"/>
                    </a:ext>
                  </a:extLst>
                </a:gridCol>
              </a:tblGrid>
              <a:tr h="1176300">
                <a:tc gridSpan="5">
                  <a:txBody>
                    <a:bodyPr/>
                    <a:lstStyle/>
                    <a:p>
                      <a:pPr marL="18288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Instrumentations, Sensor Types, &amp; Quantities  Used for the Monitoring System at the SX </a:t>
                      </a:r>
                      <a:endParaRPr sz="1600" dirty="0">
                        <a:solidFill>
                          <a:schemeClr val="dk2"/>
                        </a:solidFill>
                      </a:endParaRPr>
                    </a:p>
                  </a:txBody>
                  <a:tcPr marL="28575" marR="28575" marT="274300" marB="27430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9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8288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2"/>
                        </a:solidFill>
                      </a:endParaRPr>
                    </a:p>
                  </a:txBody>
                  <a:tcPr marL="28575" marR="28575" marT="274300" marB="27430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9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Instrument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E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Sensor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E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b="1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Number of Instrument 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E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Number of Sensors per Instrument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E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b="1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Producer 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E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9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MPBX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VW Transducer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Geokon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Instrumented 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Bolt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VW Strain Gauge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3200" kern="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Geokon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DC0B3E6-4434-ACCF-ECAD-F7B8B491509F}"/>
              </a:ext>
            </a:extLst>
          </p:cNvPr>
          <p:cNvSpPr txBox="1"/>
          <p:nvPr/>
        </p:nvSpPr>
        <p:spPr>
          <a:xfrm>
            <a:off x="1264597" y="7023370"/>
            <a:ext cx="15004429" cy="138499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0" i="1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Sun, 2009; Seymour et al., 2019; Sandbak et al., 2020 from Leeville Mine &amp; Turquoise Ridge Gold Mine</a:t>
            </a:r>
          </a:p>
          <a:p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Esterhuizen et al., 2018 from NIOSH &amp; Longwall Coal Mining </a:t>
            </a:r>
            <a:r>
              <a:rPr lang="en-US" sz="2800" b="0" i="1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r>
              <a:rPr lang="en-US" sz="28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Ariznavarreta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-Fernández, 2018 for a Tunnel in Spain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F5FFC8-9169-8DDA-2F64-52DE9ABA3F4A}"/>
              </a:ext>
            </a:extLst>
          </p:cNvPr>
          <p:cNvSpPr/>
          <p:nvPr/>
        </p:nvSpPr>
        <p:spPr>
          <a:xfrm>
            <a:off x="3004875" y="4182894"/>
            <a:ext cx="2617712" cy="1011676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B86AE3-BE48-4BE0-2FC2-3D8CB369C81A}"/>
              </a:ext>
            </a:extLst>
          </p:cNvPr>
          <p:cNvSpPr/>
          <p:nvPr/>
        </p:nvSpPr>
        <p:spPr>
          <a:xfrm>
            <a:off x="3004875" y="5225195"/>
            <a:ext cx="2617712" cy="1087698"/>
          </a:xfrm>
          <a:prstGeom prst="rect">
            <a:avLst/>
          </a:prstGeom>
          <a:noFill/>
          <a:ln w="762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695785-B50A-94B1-C5F6-A467AF359868}"/>
              </a:ext>
            </a:extLst>
          </p:cNvPr>
          <p:cNvSpPr txBox="1"/>
          <p:nvPr/>
        </p:nvSpPr>
        <p:spPr>
          <a:xfrm>
            <a:off x="1264596" y="8643575"/>
            <a:ext cx="8313494" cy="1384995"/>
          </a:xfrm>
          <a:prstGeom prst="rect">
            <a:avLst/>
          </a:prstGeom>
          <a:noFill/>
          <a:ln>
            <a:solidFill>
              <a:schemeClr val="bg2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Fuławka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al., 2018 from KGHM Copper Mine in Poland</a:t>
            </a:r>
          </a:p>
          <a:p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 et al., 2021 from Finland at a Laboratory Mine</a:t>
            </a:r>
          </a:p>
          <a:p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Sudhakar &amp; Naik, 2020 for a Cavern in Himalayas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E149CE-3C8D-73E5-E8D3-93CA26B5C5CC}"/>
              </a:ext>
            </a:extLst>
          </p:cNvPr>
          <p:cNvSpPr/>
          <p:nvPr/>
        </p:nvSpPr>
        <p:spPr>
          <a:xfrm>
            <a:off x="5622587" y="4182893"/>
            <a:ext cx="2237362" cy="212999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6C6DA8-DBC9-2D9B-E84F-935320A928B2}"/>
              </a:ext>
            </a:extLst>
          </p:cNvPr>
          <p:cNvSpPr txBox="1"/>
          <p:nvPr/>
        </p:nvSpPr>
        <p:spPr>
          <a:xfrm>
            <a:off x="1264596" y="10226046"/>
            <a:ext cx="9551013" cy="95410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Skrzypkowski, 2020 from Polan Copper Mines</a:t>
            </a:r>
          </a:p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Wang et al., 2020 Review for Underground Monitoring Systems  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3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44BE1-ED45-A5C4-0AAE-739C840E9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2">
            <a:extLst>
              <a:ext uri="{FF2B5EF4-FFF2-40B4-BE49-F238E27FC236}">
                <a16:creationId xmlns:a16="http://schemas.microsoft.com/office/drawing/2014/main" id="{59A469D5-B98F-34DE-EB15-01EDBC584D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DETERMINATION, PLAN, &amp; DESIGN – </a:t>
            </a:r>
            <a:r>
              <a:rPr lang="en-US" b="1" u="sng" dirty="0"/>
              <a:t>MPBXs  </a:t>
            </a:r>
            <a:endParaRPr b="1" u="sng" dirty="0"/>
          </a:p>
        </p:txBody>
      </p:sp>
      <p:pic>
        <p:nvPicPr>
          <p:cNvPr id="20" name="Picture 19" descr="A long line of cables and wires on a white surface&#10;&#10;AI-generated content may be incorrect.">
            <a:extLst>
              <a:ext uri="{FF2B5EF4-FFF2-40B4-BE49-F238E27FC236}">
                <a16:creationId xmlns:a16="http://schemas.microsoft.com/office/drawing/2014/main" id="{28D266D8-9837-75BA-472F-F77B69FB5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753" y="2171305"/>
            <a:ext cx="5674534" cy="797981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22F52D-FFE0-F774-C992-185312D9C0BA}"/>
                  </a:ext>
                </a:extLst>
              </p:cNvPr>
              <p:cNvSpPr txBox="1"/>
              <p:nvPr/>
            </p:nvSpPr>
            <p:spPr>
              <a:xfrm>
                <a:off x="11877511" y="1873012"/>
                <a:ext cx="478114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800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4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48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D22F52D-FFE0-F774-C992-185312D9C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7511" y="1873012"/>
                <a:ext cx="4781145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Metin kutusu 4">
            <a:extLst>
              <a:ext uri="{FF2B5EF4-FFF2-40B4-BE49-F238E27FC236}">
                <a16:creationId xmlns:a16="http://schemas.microsoft.com/office/drawing/2014/main" id="{92CC957E-B2BA-5471-0DF2-1E34E3F364F6}"/>
              </a:ext>
            </a:extLst>
          </p:cNvPr>
          <p:cNvSpPr txBox="1"/>
          <p:nvPr/>
        </p:nvSpPr>
        <p:spPr>
          <a:xfrm>
            <a:off x="11877510" y="2820622"/>
            <a:ext cx="478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Each Anchor Point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A156EE-19BB-CC16-E779-15713D7C9318}"/>
              </a:ext>
            </a:extLst>
          </p:cNvPr>
          <p:cNvSpPr/>
          <p:nvPr/>
        </p:nvSpPr>
        <p:spPr>
          <a:xfrm rot="5400000">
            <a:off x="5936329" y="4439970"/>
            <a:ext cx="883821" cy="2935118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blue and red diagram&#10;&#10;AI-generated content may be incorrect.">
            <a:extLst>
              <a:ext uri="{FF2B5EF4-FFF2-40B4-BE49-F238E27FC236}">
                <a16:creationId xmlns:a16="http://schemas.microsoft.com/office/drawing/2014/main" id="{AA959C64-E0E5-0410-8398-8D7114842E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8" t="18945" r="10966" b="13932"/>
          <a:stretch/>
        </p:blipFill>
        <p:spPr bwMode="auto">
          <a:xfrm>
            <a:off x="11573428" y="3468834"/>
            <a:ext cx="5678928" cy="53982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98FA5E-277C-5FC1-C3A8-A4F5749C0ECE}"/>
              </a:ext>
            </a:extLst>
          </p:cNvPr>
          <p:cNvSpPr txBox="1"/>
          <p:nvPr/>
        </p:nvSpPr>
        <p:spPr>
          <a:xfrm>
            <a:off x="2998753" y="10179880"/>
            <a:ext cx="5674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13: MPBX built and laid out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D0191C-7572-B760-EA5F-C21FA9D76933}"/>
              </a:ext>
            </a:extLst>
          </p:cNvPr>
          <p:cNvSpPr txBox="1"/>
          <p:nvPr/>
        </p:nvSpPr>
        <p:spPr>
          <a:xfrm>
            <a:off x="11430815" y="8867110"/>
            <a:ext cx="52278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14: RS2 results showcasing yield zone surrounding the excavation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0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2034C-FDFB-6710-259B-7248408E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2">
            <a:extLst>
              <a:ext uri="{FF2B5EF4-FFF2-40B4-BE49-F238E27FC236}">
                <a16:creationId xmlns:a16="http://schemas.microsoft.com/office/drawing/2014/main" id="{07392291-AD1A-00D2-2781-FC76A3CF17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DETERMINATION, PLAN, &amp; DESIGN – </a:t>
            </a:r>
            <a:r>
              <a:rPr lang="en-US" b="1" u="sng" dirty="0"/>
              <a:t>INSTRUMENTED BOLTS  </a:t>
            </a:r>
            <a:endParaRPr b="1" u="sn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695AB9-2178-7682-0826-961372267AFE}"/>
                  </a:ext>
                </a:extLst>
              </p:cNvPr>
              <p:cNvSpPr txBox="1"/>
              <p:nvPr/>
            </p:nvSpPr>
            <p:spPr>
              <a:xfrm>
                <a:off x="11209204" y="8097187"/>
                <a:ext cx="478114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𝛥</m:t>
                      </m:r>
                      <m:r>
                        <m:rPr>
                          <m:sty m:val="p"/>
                        </m:rPr>
                        <a:rPr lang="el-GR" sz="4800" i="1" smtClean="0">
                          <a:latin typeface="Cambria Math" panose="02040503050406030204" pitchFamily="18" charset="0"/>
                        </a:rPr>
                        <m:t>ε</m:t>
                      </m:r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4800" i="1">
                              <a:latin typeface="Cambria Math" panose="02040503050406030204" pitchFamily="18" charset="0"/>
                            </a:rPr>
                            <m:t>ε</m:t>
                          </m:r>
                        </m:e>
                        <m:sub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800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4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4800" i="1">
                              <a:latin typeface="Cambria Math" panose="02040503050406030204" pitchFamily="18" charset="0"/>
                            </a:rPr>
                            <m:t>ε</m:t>
                          </m:r>
                        </m:e>
                        <m:sub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48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3695AB9-2178-7682-0826-961372267A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9204" y="8097187"/>
                <a:ext cx="478114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Metin kutusu 4">
            <a:extLst>
              <a:ext uri="{FF2B5EF4-FFF2-40B4-BE49-F238E27FC236}">
                <a16:creationId xmlns:a16="http://schemas.microsoft.com/office/drawing/2014/main" id="{4AD62C77-9723-8039-EFE1-7998F1633AAC}"/>
              </a:ext>
            </a:extLst>
          </p:cNvPr>
          <p:cNvSpPr txBox="1"/>
          <p:nvPr/>
        </p:nvSpPr>
        <p:spPr>
          <a:xfrm>
            <a:off x="11209205" y="8906298"/>
            <a:ext cx="478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Each Bolt</a:t>
            </a:r>
          </a:p>
        </p:txBody>
      </p:sp>
      <p:pic>
        <p:nvPicPr>
          <p:cNvPr id="4" name="Picture 3" descr="A round wooden object on a wooden surface&#10;&#10;AI-generated content may be incorrect.">
            <a:extLst>
              <a:ext uri="{FF2B5EF4-FFF2-40B4-BE49-F238E27FC236}">
                <a16:creationId xmlns:a16="http://schemas.microsoft.com/office/drawing/2014/main" id="{A719572A-98F8-AA0B-3923-A4CE26EF9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848" y="1832740"/>
            <a:ext cx="5113634" cy="7882669"/>
          </a:xfrm>
          <a:prstGeom prst="rect">
            <a:avLst/>
          </a:prstGeom>
        </p:spPr>
      </p:pic>
      <p:pic>
        <p:nvPicPr>
          <p:cNvPr id="6" name="Picture 5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5FA50B1F-8DC5-DFF9-B18F-1743FDEC5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184" y="2033720"/>
            <a:ext cx="10555173" cy="50394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FA2B61-3271-D665-EF5B-8166A42FDE2F}"/>
              </a:ext>
            </a:extLst>
          </p:cNvPr>
          <p:cNvSpPr/>
          <p:nvPr/>
        </p:nvSpPr>
        <p:spPr>
          <a:xfrm>
            <a:off x="2412460" y="8097187"/>
            <a:ext cx="1070042" cy="1618222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06024D-E432-EDDA-122A-B17356628304}"/>
              </a:ext>
            </a:extLst>
          </p:cNvPr>
          <p:cNvSpPr txBox="1"/>
          <p:nvPr/>
        </p:nvSpPr>
        <p:spPr>
          <a:xfrm>
            <a:off x="1772848" y="9748993"/>
            <a:ext cx="56745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15: Instrumented bolt and cable spool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5E2373-2D7D-8256-7AB7-601D3B44088F}"/>
              </a:ext>
            </a:extLst>
          </p:cNvPr>
          <p:cNvSpPr txBox="1"/>
          <p:nvPr/>
        </p:nvSpPr>
        <p:spPr>
          <a:xfrm>
            <a:off x="9531393" y="7115464"/>
            <a:ext cx="91319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16: Diagram of measured strain and displacement direction using instrumented bolts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6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7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C6588-7B5C-446B-E86B-E03E3C16C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2">
            <a:extLst>
              <a:ext uri="{FF2B5EF4-FFF2-40B4-BE49-F238E27FC236}">
                <a16:creationId xmlns:a16="http://schemas.microsoft.com/office/drawing/2014/main" id="{C9293489-67FD-126F-2EC1-7E74865F84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DETERMINATION, PLAN, &amp; DESIGN – </a:t>
            </a:r>
            <a:r>
              <a:rPr lang="en-US" b="1" u="sng" dirty="0"/>
              <a:t>LAYOUT</a:t>
            </a:r>
            <a:endParaRPr b="1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B2C9A-7E6A-7575-E1E6-3BC649E5DD10}"/>
              </a:ext>
            </a:extLst>
          </p:cNvPr>
          <p:cNvSpPr txBox="1"/>
          <p:nvPr/>
        </p:nvSpPr>
        <p:spPr>
          <a:xfrm>
            <a:off x="1019850" y="2035357"/>
            <a:ext cx="363432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Hudyma &amp; Potvin, 2010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6B1BB84-5B5A-9761-8BF4-A4AA7590821D}"/>
              </a:ext>
            </a:extLst>
          </p:cNvPr>
          <p:cNvGrpSpPr/>
          <p:nvPr/>
        </p:nvGrpSpPr>
        <p:grpSpPr>
          <a:xfrm>
            <a:off x="1019850" y="2885594"/>
            <a:ext cx="14023882" cy="6861522"/>
            <a:chOff x="322291" y="397"/>
            <a:chExt cx="17107295" cy="826901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3B49420E-C1FE-5D54-303A-217F6B6648F4}"/>
                </a:ext>
              </a:extLst>
            </p:cNvPr>
            <p:cNvGrpSpPr/>
            <p:nvPr/>
          </p:nvGrpSpPr>
          <p:grpSpPr>
            <a:xfrm>
              <a:off x="322291" y="397"/>
              <a:ext cx="17107295" cy="8269010"/>
              <a:chOff x="222213" y="0"/>
              <a:chExt cx="11795162" cy="5942506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738A7617-52D0-3D20-E275-A905BF5119A9}"/>
                  </a:ext>
                </a:extLst>
              </p:cNvPr>
              <p:cNvGrpSpPr/>
              <p:nvPr/>
            </p:nvGrpSpPr>
            <p:grpSpPr>
              <a:xfrm>
                <a:off x="222213" y="0"/>
                <a:ext cx="11795162" cy="5942506"/>
                <a:chOff x="222213" y="0"/>
                <a:chExt cx="11795162" cy="5942506"/>
              </a:xfrm>
            </p:grpSpPr>
            <p:pic>
              <p:nvPicPr>
                <p:cNvPr id="82" name="Picture 81" descr="A black background with text and a black background with blue circles and green dots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AB1D2D3-8AD9-65E0-482C-7D66481120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49" b="13349"/>
                <a:stretch/>
              </p:blipFill>
              <p:spPr>
                <a:xfrm>
                  <a:off x="222213" y="0"/>
                  <a:ext cx="11795162" cy="5942506"/>
                </a:xfrm>
                <a:prstGeom prst="rect">
                  <a:avLst/>
                </a:prstGeom>
              </p:spPr>
            </p:pic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F4A85C5F-14E6-D886-D0E0-06635242E4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66840" y="2724038"/>
                  <a:ext cx="589822" cy="1297136"/>
                </a:xfrm>
                <a:prstGeom prst="line">
                  <a:avLst/>
                </a:prstGeom>
                <a:ln w="38100">
                  <a:solidFill>
                    <a:srgbClr val="FFFFFF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1AEDEB47-D54E-1258-A90B-5E0629728D16}"/>
                    </a:ext>
                  </a:extLst>
                </p:cNvPr>
                <p:cNvSpPr/>
                <p:nvPr/>
              </p:nvSpPr>
              <p:spPr>
                <a:xfrm>
                  <a:off x="7096864" y="1189892"/>
                  <a:ext cx="3600444" cy="95543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09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A4057B25-43EA-15C9-1EED-D8FC03E6AC09}"/>
                    </a:ext>
                  </a:extLst>
                </p:cNvPr>
                <p:cNvSpPr/>
                <p:nvPr/>
              </p:nvSpPr>
              <p:spPr>
                <a:xfrm>
                  <a:off x="408849" y="1981200"/>
                  <a:ext cx="3733308" cy="106093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09" dirty="0"/>
                </a:p>
              </p:txBody>
            </p: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DAB40D4A-4F5F-0430-0C9D-3E2E243EFE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61375" y="2452832"/>
                  <a:ext cx="550595" cy="1226363"/>
                </a:xfrm>
                <a:prstGeom prst="line">
                  <a:avLst/>
                </a:prstGeom>
                <a:ln w="38100">
                  <a:solidFill>
                    <a:srgbClr val="FFFFFF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77CC1C64-1ECD-7C2C-13D7-FF1E131C5E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7616" y="2303585"/>
                <a:ext cx="1312984" cy="597877"/>
              </a:xfrm>
              <a:prstGeom prst="line">
                <a:avLst/>
              </a:prstGeom>
              <a:ln>
                <a:solidFill>
                  <a:srgbClr val="BF4C1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A5D03AA-4391-2502-18E0-22275D883C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2315" y="3352802"/>
                <a:ext cx="1304196" cy="609601"/>
              </a:xfrm>
              <a:prstGeom prst="line">
                <a:avLst/>
              </a:prstGeom>
              <a:ln>
                <a:solidFill>
                  <a:srgbClr val="BF4C1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BCCF249-91D0-1B54-93E5-2F67BF4BE94B}"/>
                </a:ext>
              </a:extLst>
            </p:cNvPr>
            <p:cNvSpPr/>
            <p:nvPr/>
          </p:nvSpPr>
          <p:spPr>
            <a:xfrm rot="17373201">
              <a:off x="8058493" y="5321679"/>
              <a:ext cx="2707950" cy="2462739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09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4B66C86-949C-AB67-A1FE-979883DE5A6C}"/>
                </a:ext>
              </a:extLst>
            </p:cNvPr>
            <p:cNvSpPr/>
            <p:nvPr/>
          </p:nvSpPr>
          <p:spPr>
            <a:xfrm rot="15381792">
              <a:off x="8524837" y="5440109"/>
              <a:ext cx="1765665" cy="738796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09" dirty="0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08929447-2364-B555-DABC-2F1C213ACD48}"/>
              </a:ext>
            </a:extLst>
          </p:cNvPr>
          <p:cNvSpPr txBox="1"/>
          <p:nvPr/>
        </p:nvSpPr>
        <p:spPr>
          <a:xfrm>
            <a:off x="7559546" y="4039348"/>
            <a:ext cx="9444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A0X1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33F72D5-68D4-D9D4-F385-548457474ADC}"/>
              </a:ext>
            </a:extLst>
          </p:cNvPr>
          <p:cNvSpPr txBox="1"/>
          <p:nvPr/>
        </p:nvSpPr>
        <p:spPr>
          <a:xfrm>
            <a:off x="6270334" y="4562568"/>
            <a:ext cx="9444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A0X2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4305A9C-3C75-EF79-5551-3748475C3406}"/>
              </a:ext>
            </a:extLst>
          </p:cNvPr>
          <p:cNvSpPr txBox="1"/>
          <p:nvPr/>
        </p:nvSpPr>
        <p:spPr>
          <a:xfrm>
            <a:off x="4866339" y="5283821"/>
            <a:ext cx="9444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A0X3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C3A62B1-EC63-4E40-E304-8D283D9C9F0C}"/>
              </a:ext>
            </a:extLst>
          </p:cNvPr>
          <p:cNvSpPr txBox="1"/>
          <p:nvPr/>
        </p:nvSpPr>
        <p:spPr>
          <a:xfrm>
            <a:off x="9082880" y="4691177"/>
            <a:ext cx="9444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A1X1</a:t>
            </a:r>
            <a:endParaRPr lang="en-US" sz="28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0A2E627-F77D-D295-9D0A-BF5088B03E13}"/>
              </a:ext>
            </a:extLst>
          </p:cNvPr>
          <p:cNvSpPr txBox="1"/>
          <p:nvPr/>
        </p:nvSpPr>
        <p:spPr>
          <a:xfrm>
            <a:off x="7263501" y="5556716"/>
            <a:ext cx="9444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A1X2</a:t>
            </a:r>
            <a:endParaRPr lang="en-US" sz="28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73C0D77-A664-C1FB-5A4E-FC7140233E4D}"/>
              </a:ext>
            </a:extLst>
          </p:cNvPr>
          <p:cNvSpPr txBox="1"/>
          <p:nvPr/>
        </p:nvSpPr>
        <p:spPr>
          <a:xfrm>
            <a:off x="7634494" y="7048130"/>
            <a:ext cx="9444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A1X3</a:t>
            </a:r>
            <a:endParaRPr lang="en-US" sz="28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8B232E8-374B-79F6-4B38-4C24B510D2CD}"/>
              </a:ext>
            </a:extLst>
          </p:cNvPr>
          <p:cNvGrpSpPr/>
          <p:nvPr/>
        </p:nvGrpSpPr>
        <p:grpSpPr>
          <a:xfrm>
            <a:off x="9135014" y="5519243"/>
            <a:ext cx="1116598" cy="1752465"/>
            <a:chOff x="9135014" y="5519243"/>
            <a:chExt cx="1116598" cy="1752465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A99E995-4D92-897A-FA7E-52347BADCFE4}"/>
                </a:ext>
              </a:extLst>
            </p:cNvPr>
            <p:cNvSpPr/>
            <p:nvPr/>
          </p:nvSpPr>
          <p:spPr>
            <a:xfrm>
              <a:off x="9794412" y="5519243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0345DB59-6B4E-0EB0-2C4C-E2729EC0C824}"/>
                </a:ext>
              </a:extLst>
            </p:cNvPr>
            <p:cNvSpPr/>
            <p:nvPr/>
          </p:nvSpPr>
          <p:spPr>
            <a:xfrm>
              <a:off x="9488330" y="6174637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AF52258-7D60-BE0F-8C7C-C88826841182}"/>
                </a:ext>
              </a:extLst>
            </p:cNvPr>
            <p:cNvSpPr/>
            <p:nvPr/>
          </p:nvSpPr>
          <p:spPr>
            <a:xfrm>
              <a:off x="9135014" y="6814508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62BEAD6-1B37-CC63-9BCF-4B15527FC1DF}"/>
              </a:ext>
            </a:extLst>
          </p:cNvPr>
          <p:cNvGrpSpPr/>
          <p:nvPr/>
        </p:nvGrpSpPr>
        <p:grpSpPr>
          <a:xfrm>
            <a:off x="9909414" y="5807041"/>
            <a:ext cx="1116598" cy="1752465"/>
            <a:chOff x="9909414" y="5807041"/>
            <a:chExt cx="1116598" cy="1752465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44C3D1D-857A-A9BA-6279-99F3CB271879}"/>
                </a:ext>
              </a:extLst>
            </p:cNvPr>
            <p:cNvSpPr/>
            <p:nvPr/>
          </p:nvSpPr>
          <p:spPr>
            <a:xfrm>
              <a:off x="10568812" y="5807041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047DF26-119F-0A80-16EA-5B8A0D6E2926}"/>
                </a:ext>
              </a:extLst>
            </p:cNvPr>
            <p:cNvSpPr/>
            <p:nvPr/>
          </p:nvSpPr>
          <p:spPr>
            <a:xfrm>
              <a:off x="10262730" y="6462435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19E9B2FD-10F4-B54E-C955-DD0A68A6A698}"/>
                </a:ext>
              </a:extLst>
            </p:cNvPr>
            <p:cNvSpPr/>
            <p:nvPr/>
          </p:nvSpPr>
          <p:spPr>
            <a:xfrm>
              <a:off x="9909414" y="7102306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1D03FEC2-D8C7-2AAD-1BC7-D53C6A9CAAFA}"/>
              </a:ext>
            </a:extLst>
          </p:cNvPr>
          <p:cNvSpPr txBox="1"/>
          <p:nvPr/>
        </p:nvSpPr>
        <p:spPr>
          <a:xfrm>
            <a:off x="9945530" y="5059725"/>
            <a:ext cx="14943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A2BOLTS</a:t>
            </a:r>
            <a:endParaRPr lang="en-US" sz="28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700A486-5DF0-F747-E3C0-1C973F98ED6E}"/>
              </a:ext>
            </a:extLst>
          </p:cNvPr>
          <p:cNvSpPr txBox="1"/>
          <p:nvPr/>
        </p:nvSpPr>
        <p:spPr>
          <a:xfrm>
            <a:off x="11058478" y="5542747"/>
            <a:ext cx="14943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A3BOLTS</a:t>
            </a:r>
            <a:endParaRPr lang="en-US" sz="28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AD8770E-C171-0A9B-BED4-32591FD4DABE}"/>
              </a:ext>
            </a:extLst>
          </p:cNvPr>
          <p:cNvSpPr txBox="1"/>
          <p:nvPr/>
        </p:nvSpPr>
        <p:spPr>
          <a:xfrm>
            <a:off x="15277853" y="4445858"/>
            <a:ext cx="4679486" cy="31700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MPBXs Installed </a:t>
            </a:r>
          </a:p>
          <a:p>
            <a:pPr algn="ctr"/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Instrumented Bolts </a:t>
            </a:r>
          </a:p>
          <a:p>
            <a:pPr algn="ct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be </a:t>
            </a:r>
          </a:p>
          <a:p>
            <a:pPr algn="ctr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Installed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DA6163-36CB-36B4-31DC-8EEF2A78E14D}"/>
              </a:ext>
            </a:extLst>
          </p:cNvPr>
          <p:cNvGrpSpPr/>
          <p:nvPr/>
        </p:nvGrpSpPr>
        <p:grpSpPr>
          <a:xfrm>
            <a:off x="10770073" y="6227906"/>
            <a:ext cx="1116598" cy="1752465"/>
            <a:chOff x="9909414" y="5807041"/>
            <a:chExt cx="1116598" cy="175246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D73A0D2-905D-4FA7-F74E-432FB3EDF0FB}"/>
                </a:ext>
              </a:extLst>
            </p:cNvPr>
            <p:cNvSpPr/>
            <p:nvPr/>
          </p:nvSpPr>
          <p:spPr>
            <a:xfrm>
              <a:off x="10568812" y="5807041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9BD6C17-1EA6-2F5C-73DD-F37569348E60}"/>
                </a:ext>
              </a:extLst>
            </p:cNvPr>
            <p:cNvSpPr/>
            <p:nvPr/>
          </p:nvSpPr>
          <p:spPr>
            <a:xfrm>
              <a:off x="10262730" y="6462435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190FB05-0271-76FB-42A9-C6DF1BE3634A}"/>
                </a:ext>
              </a:extLst>
            </p:cNvPr>
            <p:cNvSpPr/>
            <p:nvPr/>
          </p:nvSpPr>
          <p:spPr>
            <a:xfrm>
              <a:off x="9909414" y="7102306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7C2F0E-6136-D3C1-B3B5-71AA2F84F693}"/>
              </a:ext>
            </a:extLst>
          </p:cNvPr>
          <p:cNvSpPr txBox="1"/>
          <p:nvPr/>
        </p:nvSpPr>
        <p:spPr>
          <a:xfrm>
            <a:off x="11886671" y="6088770"/>
            <a:ext cx="14943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A4BOLTS</a:t>
            </a:r>
            <a:endParaRPr lang="en-US" sz="28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5C804D-0FFD-C017-98C9-822733BE076D}"/>
              </a:ext>
            </a:extLst>
          </p:cNvPr>
          <p:cNvSpPr txBox="1"/>
          <p:nvPr/>
        </p:nvSpPr>
        <p:spPr>
          <a:xfrm>
            <a:off x="924926" y="9799466"/>
            <a:ext cx="141188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17: Plan view of instrumentation layout at the East decline near the advancing face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8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1" grpId="0"/>
      <p:bldP spid="92" grpId="0"/>
      <p:bldP spid="93" grpId="0"/>
      <p:bldP spid="102" grpId="0"/>
      <p:bldP spid="103" grpId="0"/>
      <p:bldP spid="104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0F33B-26F6-6EA7-0EFE-C2536C94A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2">
            <a:extLst>
              <a:ext uri="{FF2B5EF4-FFF2-40B4-BE49-F238E27FC236}">
                <a16:creationId xmlns:a16="http://schemas.microsoft.com/office/drawing/2014/main" id="{4CCD6A1D-A428-3FD0-8F8B-43FD0E022B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DETERMINATION, PLAN, &amp; DESIGN – </a:t>
            </a:r>
            <a:r>
              <a:rPr lang="en-US" b="1" u="sng" dirty="0"/>
              <a:t>LAYOUT</a:t>
            </a:r>
            <a:endParaRPr b="1" u="sng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7CA4671-5B6E-1B51-F9F7-8D1101ABFA8C}"/>
              </a:ext>
            </a:extLst>
          </p:cNvPr>
          <p:cNvGrpSpPr/>
          <p:nvPr/>
        </p:nvGrpSpPr>
        <p:grpSpPr>
          <a:xfrm>
            <a:off x="2650627" y="2103724"/>
            <a:ext cx="14802345" cy="8310200"/>
            <a:chOff x="1695766" y="2392900"/>
            <a:chExt cx="12118428" cy="631832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63F5AC8-64C3-0328-3C6B-DB6D2AF1E86C}"/>
                </a:ext>
              </a:extLst>
            </p:cNvPr>
            <p:cNvCxnSpPr>
              <a:cxnSpLocks/>
            </p:cNvCxnSpPr>
            <p:nvPr/>
          </p:nvCxnSpPr>
          <p:spPr>
            <a:xfrm>
              <a:off x="2778658" y="6931583"/>
              <a:ext cx="2857759" cy="559367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Akış Çizelgesi: Gecikme 1">
              <a:extLst>
                <a:ext uri="{FF2B5EF4-FFF2-40B4-BE49-F238E27FC236}">
                  <a16:creationId xmlns:a16="http://schemas.microsoft.com/office/drawing/2014/main" id="{22693957-9A1D-37C0-198E-7C7E5087B093}"/>
                </a:ext>
              </a:extLst>
            </p:cNvPr>
            <p:cNvSpPr/>
            <p:nvPr/>
          </p:nvSpPr>
          <p:spPr>
            <a:xfrm rot="16200000">
              <a:off x="5920909" y="4756454"/>
              <a:ext cx="3657586" cy="4251960"/>
            </a:xfrm>
            <a:prstGeom prst="flowChartDelay">
              <a:avLst/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Metin kutusu 53">
              <a:extLst>
                <a:ext uri="{FF2B5EF4-FFF2-40B4-BE49-F238E27FC236}">
                  <a16:creationId xmlns:a16="http://schemas.microsoft.com/office/drawing/2014/main" id="{638F365A-47EB-665B-F52D-DAF1FFA7E09E}"/>
                </a:ext>
              </a:extLst>
            </p:cNvPr>
            <p:cNvSpPr txBox="1"/>
            <p:nvPr/>
          </p:nvSpPr>
          <p:spPr>
            <a:xfrm>
              <a:off x="6125255" y="5303511"/>
              <a:ext cx="3241826" cy="230832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Advancing </a:t>
              </a:r>
              <a:r>
                <a:rPr lang="tr-TR" sz="4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Face Profile</a:t>
              </a:r>
              <a:endPara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Düz Ok Bağlayıcısı 6">
              <a:extLst>
                <a:ext uri="{FF2B5EF4-FFF2-40B4-BE49-F238E27FC236}">
                  <a16:creationId xmlns:a16="http://schemas.microsoft.com/office/drawing/2014/main" id="{C03D389E-EC88-93EC-A3BF-C997FBB5E4EC}"/>
                </a:ext>
              </a:extLst>
            </p:cNvPr>
            <p:cNvCxnSpPr>
              <a:cxnSpLocks/>
            </p:cNvCxnSpPr>
            <p:nvPr/>
          </p:nvCxnSpPr>
          <p:spPr>
            <a:xfrm>
              <a:off x="5983043" y="7516815"/>
              <a:ext cx="0" cy="1194412"/>
            </a:xfrm>
            <a:prstGeom prst="straightConnector1">
              <a:avLst/>
            </a:prstGeom>
            <a:ln w="38100">
              <a:prstDash val="dash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Düz Ok Bağlayıcısı 27">
              <a:extLst>
                <a:ext uri="{FF2B5EF4-FFF2-40B4-BE49-F238E27FC236}">
                  <a16:creationId xmlns:a16="http://schemas.microsoft.com/office/drawing/2014/main" id="{2910B2FC-4B36-FDDB-DC37-6B9F327660F9}"/>
                </a:ext>
              </a:extLst>
            </p:cNvPr>
            <p:cNvCxnSpPr>
              <a:cxnSpLocks/>
            </p:cNvCxnSpPr>
            <p:nvPr/>
          </p:nvCxnSpPr>
          <p:spPr>
            <a:xfrm>
              <a:off x="2932750" y="6632680"/>
              <a:ext cx="2687655" cy="598760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prstDash val="dash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Metin kutusu 36">
              <a:extLst>
                <a:ext uri="{FF2B5EF4-FFF2-40B4-BE49-F238E27FC236}">
                  <a16:creationId xmlns:a16="http://schemas.microsoft.com/office/drawing/2014/main" id="{62B66032-BFD2-99C9-9D48-D88CBB44A24F}"/>
                </a:ext>
              </a:extLst>
            </p:cNvPr>
            <p:cNvSpPr txBox="1"/>
            <p:nvPr/>
          </p:nvSpPr>
          <p:spPr>
            <a:xfrm rot="623861">
              <a:off x="3135898" y="6329525"/>
              <a:ext cx="2570795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~6 m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Metin kutusu 49">
              <a:extLst>
                <a:ext uri="{FF2B5EF4-FFF2-40B4-BE49-F238E27FC236}">
                  <a16:creationId xmlns:a16="http://schemas.microsoft.com/office/drawing/2014/main" id="{A723066A-FF69-D980-47C2-E7160694A4DD}"/>
                </a:ext>
              </a:extLst>
            </p:cNvPr>
            <p:cNvSpPr txBox="1"/>
            <p:nvPr/>
          </p:nvSpPr>
          <p:spPr>
            <a:xfrm>
              <a:off x="5959687" y="7782754"/>
              <a:ext cx="1508548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b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~ 2 m</a:t>
              </a:r>
              <a:endPara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Düz Bağlayıcı 5">
              <a:extLst>
                <a:ext uri="{FF2B5EF4-FFF2-40B4-BE49-F238E27FC236}">
                  <a16:creationId xmlns:a16="http://schemas.microsoft.com/office/drawing/2014/main" id="{439759E5-8648-0EEE-4389-FC67F21A72AA}"/>
                </a:ext>
              </a:extLst>
            </p:cNvPr>
            <p:cNvCxnSpPr>
              <a:cxnSpLocks/>
            </p:cNvCxnSpPr>
            <p:nvPr/>
          </p:nvCxnSpPr>
          <p:spPr>
            <a:xfrm>
              <a:off x="1695766" y="7500612"/>
              <a:ext cx="12118428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Metin kutusu 10">
              <a:extLst>
                <a:ext uri="{FF2B5EF4-FFF2-40B4-BE49-F238E27FC236}">
                  <a16:creationId xmlns:a16="http://schemas.microsoft.com/office/drawing/2014/main" id="{B96E112E-646C-A671-3AF7-D865529BB308}"/>
                </a:ext>
              </a:extLst>
            </p:cNvPr>
            <p:cNvSpPr txBox="1"/>
            <p:nvPr/>
          </p:nvSpPr>
          <p:spPr>
            <a:xfrm>
              <a:off x="11268214" y="7134274"/>
              <a:ext cx="14490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5 </a:t>
              </a:r>
              <a:r>
                <a:rPr lang="tr-TR" sz="2000" b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°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Metin kutusu 28">
              <a:extLst>
                <a:ext uri="{FF2B5EF4-FFF2-40B4-BE49-F238E27FC236}">
                  <a16:creationId xmlns:a16="http://schemas.microsoft.com/office/drawing/2014/main" id="{951ED05F-7B4C-2BC2-32E7-4E5C84600476}"/>
                </a:ext>
              </a:extLst>
            </p:cNvPr>
            <p:cNvSpPr txBox="1"/>
            <p:nvPr/>
          </p:nvSpPr>
          <p:spPr>
            <a:xfrm>
              <a:off x="2099382" y="5991116"/>
              <a:ext cx="1622807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A1X1</a:t>
              </a:r>
            </a:p>
          </p:txBody>
        </p:sp>
        <p:sp>
          <p:nvSpPr>
            <p:cNvPr id="14" name="Metin kutusu 28">
              <a:extLst>
                <a:ext uri="{FF2B5EF4-FFF2-40B4-BE49-F238E27FC236}">
                  <a16:creationId xmlns:a16="http://schemas.microsoft.com/office/drawing/2014/main" id="{867F0C65-973B-3B5B-1722-9138A758ED44}"/>
                </a:ext>
              </a:extLst>
            </p:cNvPr>
            <p:cNvSpPr txBox="1"/>
            <p:nvPr/>
          </p:nvSpPr>
          <p:spPr>
            <a:xfrm>
              <a:off x="6216367" y="2392900"/>
              <a:ext cx="1622807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A1X2</a:t>
              </a:r>
            </a:p>
          </p:txBody>
        </p:sp>
        <p:sp>
          <p:nvSpPr>
            <p:cNvPr id="15" name="Metin kutusu 28">
              <a:extLst>
                <a:ext uri="{FF2B5EF4-FFF2-40B4-BE49-F238E27FC236}">
                  <a16:creationId xmlns:a16="http://schemas.microsoft.com/office/drawing/2014/main" id="{C7AE6E13-2218-ACC5-BA21-8CF2F47D1CAB}"/>
                </a:ext>
              </a:extLst>
            </p:cNvPr>
            <p:cNvSpPr txBox="1"/>
            <p:nvPr/>
          </p:nvSpPr>
          <p:spPr>
            <a:xfrm>
              <a:off x="11615076" y="6119552"/>
              <a:ext cx="1622807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A1X3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52A0B0D-CCA9-C63A-DD76-2B4C34F72954}"/>
                </a:ext>
              </a:extLst>
            </p:cNvPr>
            <p:cNvGrpSpPr/>
            <p:nvPr/>
          </p:nvGrpSpPr>
          <p:grpSpPr>
            <a:xfrm flipV="1">
              <a:off x="3020196" y="6892564"/>
              <a:ext cx="2396053" cy="586577"/>
              <a:chOff x="770987" y="1651079"/>
              <a:chExt cx="2396053" cy="58657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81D5293-258B-A498-6801-BA7138AF4215}"/>
                  </a:ext>
                </a:extLst>
              </p:cNvPr>
              <p:cNvSpPr/>
              <p:nvPr/>
            </p:nvSpPr>
            <p:spPr>
              <a:xfrm>
                <a:off x="770987" y="2069503"/>
                <a:ext cx="178944" cy="168153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1FFF9A8-7377-3FD9-B5C0-95BD4DBDB9FF}"/>
                  </a:ext>
                </a:extLst>
              </p:cNvPr>
              <p:cNvSpPr/>
              <p:nvPr/>
            </p:nvSpPr>
            <p:spPr>
              <a:xfrm>
                <a:off x="1528191" y="1923226"/>
                <a:ext cx="178944" cy="168153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32275A7-1513-1CBD-5DDB-72E67BE5257A}"/>
                  </a:ext>
                </a:extLst>
              </p:cNvPr>
              <p:cNvSpPr/>
              <p:nvPr/>
            </p:nvSpPr>
            <p:spPr>
              <a:xfrm>
                <a:off x="2294262" y="1787403"/>
                <a:ext cx="178944" cy="168153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28D29D3-6B32-08CE-D54A-BAA57B6D5FE6}"/>
                  </a:ext>
                </a:extLst>
              </p:cNvPr>
              <p:cNvSpPr/>
              <p:nvPr/>
            </p:nvSpPr>
            <p:spPr>
              <a:xfrm>
                <a:off x="2988096" y="1651079"/>
                <a:ext cx="178944" cy="168153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3563BC2-3484-35D5-F45C-55E24D82FA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5682" y="6925877"/>
              <a:ext cx="2857759" cy="559367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2736707-82A3-21E5-E8DC-C3C2151C176D}"/>
                </a:ext>
              </a:extLst>
            </p:cNvPr>
            <p:cNvSpPr/>
            <p:nvPr/>
          </p:nvSpPr>
          <p:spPr>
            <a:xfrm>
              <a:off x="10136027" y="7297360"/>
              <a:ext cx="178944" cy="16815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FE74CFE-7CF2-373F-2B9F-1E7B1ABE04D2}"/>
                </a:ext>
              </a:extLst>
            </p:cNvPr>
            <p:cNvSpPr/>
            <p:nvPr/>
          </p:nvSpPr>
          <p:spPr>
            <a:xfrm>
              <a:off x="10893231" y="7151083"/>
              <a:ext cx="178944" cy="16815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BF28DBB-04AC-8FAC-3889-3BFF912249D2}"/>
                </a:ext>
              </a:extLst>
            </p:cNvPr>
            <p:cNvSpPr/>
            <p:nvPr/>
          </p:nvSpPr>
          <p:spPr>
            <a:xfrm>
              <a:off x="11659302" y="7015260"/>
              <a:ext cx="178944" cy="16815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2276ED0-FB1E-5AF9-BA99-4C8699651FE2}"/>
                </a:ext>
              </a:extLst>
            </p:cNvPr>
            <p:cNvSpPr/>
            <p:nvPr/>
          </p:nvSpPr>
          <p:spPr>
            <a:xfrm>
              <a:off x="12353136" y="6878936"/>
              <a:ext cx="178944" cy="16815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5FA5A7C-8551-79FA-5708-2FFA476C97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9703" y="2504122"/>
              <a:ext cx="0" cy="256184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8E1C6D7-435B-CC28-9284-F34E7C2EAB77}"/>
                </a:ext>
              </a:extLst>
            </p:cNvPr>
            <p:cNvSpPr/>
            <p:nvPr/>
          </p:nvSpPr>
          <p:spPr>
            <a:xfrm>
              <a:off x="7660230" y="4664444"/>
              <a:ext cx="178944" cy="16815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A09D40-85C3-AA5D-0A0E-98C803F64E24}"/>
                </a:ext>
              </a:extLst>
            </p:cNvPr>
            <p:cNvSpPr/>
            <p:nvPr/>
          </p:nvSpPr>
          <p:spPr>
            <a:xfrm>
              <a:off x="7660230" y="4053446"/>
              <a:ext cx="178944" cy="16815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1C5EB7D-AF23-1698-ADD6-D7EB186A0300}"/>
                </a:ext>
              </a:extLst>
            </p:cNvPr>
            <p:cNvSpPr/>
            <p:nvPr/>
          </p:nvSpPr>
          <p:spPr>
            <a:xfrm>
              <a:off x="7660230" y="3456534"/>
              <a:ext cx="178944" cy="16815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07D9704-2D0E-D7B2-FAA0-AB0C119AC230}"/>
                </a:ext>
              </a:extLst>
            </p:cNvPr>
            <p:cNvSpPr/>
            <p:nvPr/>
          </p:nvSpPr>
          <p:spPr>
            <a:xfrm>
              <a:off x="7660230" y="2757964"/>
              <a:ext cx="178944" cy="16815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98C7253-0E27-FCEC-1D18-6218CF2CE3DF}"/>
              </a:ext>
            </a:extLst>
          </p:cNvPr>
          <p:cNvSpPr txBox="1"/>
          <p:nvPr/>
        </p:nvSpPr>
        <p:spPr>
          <a:xfrm>
            <a:off x="3334167" y="10566482"/>
            <a:ext cx="141188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18: Profile view of instrumentation layout at the East decline near the advancing face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28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6F39D-5703-6770-275C-79672F662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2">
            <a:extLst>
              <a:ext uri="{FF2B5EF4-FFF2-40B4-BE49-F238E27FC236}">
                <a16:creationId xmlns:a16="http://schemas.microsoft.com/office/drawing/2014/main" id="{E94D30CA-C56B-F938-263E-2A2669E6EC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BACK-END DEVELOPMENT – </a:t>
            </a:r>
            <a:r>
              <a:rPr lang="en-US" b="1" dirty="0"/>
              <a:t>DATA PIPELINE</a:t>
            </a:r>
            <a:endParaRPr b="1" u="sng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A02313-1B22-8D60-F369-B6499066B539}"/>
              </a:ext>
            </a:extLst>
          </p:cNvPr>
          <p:cNvGrpSpPr/>
          <p:nvPr/>
        </p:nvGrpSpPr>
        <p:grpSpPr>
          <a:xfrm>
            <a:off x="1475452" y="3958763"/>
            <a:ext cx="2996022" cy="1317595"/>
            <a:chOff x="1086234" y="1184424"/>
            <a:chExt cx="1834936" cy="895989"/>
          </a:xfrm>
          <a:solidFill>
            <a:srgbClr val="EFF5FB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B474E14-C011-CE14-38EB-413927F32E87}"/>
                </a:ext>
              </a:extLst>
            </p:cNvPr>
            <p:cNvSpPr/>
            <p:nvPr/>
          </p:nvSpPr>
          <p:spPr>
            <a:xfrm>
              <a:off x="1086234" y="1184424"/>
              <a:ext cx="1834936" cy="89598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6DFF7B-F001-2EC7-3CDF-26AC4703E58B}"/>
                </a:ext>
              </a:extLst>
            </p:cNvPr>
            <p:cNvSpPr txBox="1"/>
            <p:nvPr/>
          </p:nvSpPr>
          <p:spPr>
            <a:xfrm>
              <a:off x="1129538" y="1184424"/>
              <a:ext cx="1759076" cy="816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Instrumented Bolts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77E5C2F-F28E-BC9A-26D4-0315718AD867}"/>
              </a:ext>
            </a:extLst>
          </p:cNvPr>
          <p:cNvGrpSpPr/>
          <p:nvPr/>
        </p:nvGrpSpPr>
        <p:grpSpPr>
          <a:xfrm>
            <a:off x="1475453" y="5458024"/>
            <a:ext cx="2996021" cy="947893"/>
            <a:chOff x="1086234" y="1184424"/>
            <a:chExt cx="1834936" cy="895989"/>
          </a:xfrm>
          <a:solidFill>
            <a:srgbClr val="EFF5FB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723802-CED4-AA2F-77FC-609C5D33BB5F}"/>
                </a:ext>
              </a:extLst>
            </p:cNvPr>
            <p:cNvSpPr/>
            <p:nvPr/>
          </p:nvSpPr>
          <p:spPr>
            <a:xfrm>
              <a:off x="1086234" y="1184424"/>
              <a:ext cx="1834936" cy="89598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383448-4EC8-0938-7ACE-FDF2F6E7E4D1}"/>
                </a:ext>
              </a:extLst>
            </p:cNvPr>
            <p:cNvSpPr txBox="1"/>
            <p:nvPr/>
          </p:nvSpPr>
          <p:spPr>
            <a:xfrm>
              <a:off x="1129537" y="1258976"/>
              <a:ext cx="1737508" cy="6109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MPBXs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92E4B3F-B3F0-3809-4A3B-F3A6D15B9363}"/>
              </a:ext>
            </a:extLst>
          </p:cNvPr>
          <p:cNvSpPr/>
          <p:nvPr/>
        </p:nvSpPr>
        <p:spPr>
          <a:xfrm>
            <a:off x="1130779" y="3003877"/>
            <a:ext cx="3685373" cy="451603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7D59E3-4CD3-E79E-9225-D34CD9D531CC}"/>
              </a:ext>
            </a:extLst>
          </p:cNvPr>
          <p:cNvSpPr txBox="1"/>
          <p:nvPr/>
        </p:nvSpPr>
        <p:spPr>
          <a:xfrm>
            <a:off x="1019850" y="2212407"/>
            <a:ext cx="3704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 Network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653C911-D05A-3019-E068-4E6B4427DBB4}"/>
              </a:ext>
            </a:extLst>
          </p:cNvPr>
          <p:cNvSpPr/>
          <p:nvPr/>
        </p:nvSpPr>
        <p:spPr>
          <a:xfrm>
            <a:off x="5751238" y="4112480"/>
            <a:ext cx="2411989" cy="756635"/>
          </a:xfrm>
          <a:prstGeom prst="rect">
            <a:avLst/>
          </a:prstGeom>
          <a:solidFill>
            <a:srgbClr val="F4F9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057DA2C-1F13-E761-1FB1-839AAF5A5A5A}"/>
              </a:ext>
            </a:extLst>
          </p:cNvPr>
          <p:cNvSpPr/>
          <p:nvPr/>
        </p:nvSpPr>
        <p:spPr>
          <a:xfrm>
            <a:off x="5751126" y="6226149"/>
            <a:ext cx="2402193" cy="756635"/>
          </a:xfrm>
          <a:prstGeom prst="rect">
            <a:avLst/>
          </a:prstGeom>
          <a:solidFill>
            <a:srgbClr val="F4F9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AD0DF4B-9226-F54E-E189-DDB0CF8BC543}"/>
              </a:ext>
            </a:extLst>
          </p:cNvPr>
          <p:cNvSpPr/>
          <p:nvPr/>
        </p:nvSpPr>
        <p:spPr>
          <a:xfrm>
            <a:off x="8774805" y="6226149"/>
            <a:ext cx="2411989" cy="756635"/>
          </a:xfrm>
          <a:prstGeom prst="rect">
            <a:avLst/>
          </a:prstGeom>
          <a:solidFill>
            <a:srgbClr val="F4F9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6ED07CF-2AAD-8885-B2C8-9DFDF1728440}"/>
              </a:ext>
            </a:extLst>
          </p:cNvPr>
          <p:cNvSpPr/>
          <p:nvPr/>
        </p:nvSpPr>
        <p:spPr>
          <a:xfrm>
            <a:off x="7168591" y="7935815"/>
            <a:ext cx="2688322" cy="756635"/>
          </a:xfrm>
          <a:prstGeom prst="rect">
            <a:avLst/>
          </a:prstGeom>
          <a:solidFill>
            <a:srgbClr val="F4F9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AB03C90-F8F9-E7F2-505B-52AF748D3749}"/>
              </a:ext>
            </a:extLst>
          </p:cNvPr>
          <p:cNvCxnSpPr>
            <a:cxnSpLocks/>
            <a:stCxn id="60" idx="2"/>
            <a:endCxn id="44" idx="0"/>
          </p:cNvCxnSpPr>
          <p:nvPr/>
        </p:nvCxnSpPr>
        <p:spPr>
          <a:xfrm flipH="1">
            <a:off x="6952223" y="4753690"/>
            <a:ext cx="4940" cy="14724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5FF9433-259E-8E30-26FE-80B5831CFF6A}"/>
              </a:ext>
            </a:extLst>
          </p:cNvPr>
          <p:cNvCxnSpPr>
            <a:cxnSpLocks/>
            <a:stCxn id="44" idx="3"/>
            <a:endCxn id="45" idx="1"/>
          </p:cNvCxnSpPr>
          <p:nvPr/>
        </p:nvCxnSpPr>
        <p:spPr>
          <a:xfrm>
            <a:off x="8153319" y="6604467"/>
            <a:ext cx="6214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E3B19CEB-9401-2AE9-3CDD-757ADC248CDE}"/>
              </a:ext>
            </a:extLst>
          </p:cNvPr>
          <p:cNvSpPr/>
          <p:nvPr/>
        </p:nvSpPr>
        <p:spPr>
          <a:xfrm>
            <a:off x="5377720" y="3068525"/>
            <a:ext cx="6055291" cy="607275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9FB717-79CD-1BCF-20BF-1A0E86A09FA1}"/>
              </a:ext>
            </a:extLst>
          </p:cNvPr>
          <p:cNvSpPr txBox="1"/>
          <p:nvPr/>
        </p:nvSpPr>
        <p:spPr>
          <a:xfrm>
            <a:off x="5294333" y="2211002"/>
            <a:ext cx="5288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Collection System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0AC1748-0629-1DE9-015C-B7FFA0C0D4DC}"/>
              </a:ext>
            </a:extLst>
          </p:cNvPr>
          <p:cNvSpPr txBox="1"/>
          <p:nvPr/>
        </p:nvSpPr>
        <p:spPr>
          <a:xfrm>
            <a:off x="5459152" y="4107359"/>
            <a:ext cx="2996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Multiplexer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6D2C049-074B-CA49-41DB-12B0B3E2AD64}"/>
              </a:ext>
            </a:extLst>
          </p:cNvPr>
          <p:cNvSpPr txBox="1"/>
          <p:nvPr/>
        </p:nvSpPr>
        <p:spPr>
          <a:xfrm>
            <a:off x="5672569" y="6195341"/>
            <a:ext cx="250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VW Module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1C774DD-77FA-3C71-8BA8-1EF634C4C324}"/>
              </a:ext>
            </a:extLst>
          </p:cNvPr>
          <p:cNvSpPr txBox="1"/>
          <p:nvPr/>
        </p:nvSpPr>
        <p:spPr>
          <a:xfrm>
            <a:off x="8464061" y="6160784"/>
            <a:ext cx="2996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Logger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977CFE-44B3-1A9A-CE3B-9E3D2B380F50}"/>
              </a:ext>
            </a:extLst>
          </p:cNvPr>
          <p:cNvSpPr txBox="1"/>
          <p:nvPr/>
        </p:nvSpPr>
        <p:spPr>
          <a:xfrm>
            <a:off x="7014741" y="7935813"/>
            <a:ext cx="2996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System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469B7A1-578D-2F16-BC93-4E0E010A9C46}"/>
              </a:ext>
            </a:extLst>
          </p:cNvPr>
          <p:cNvSpPr/>
          <p:nvPr/>
        </p:nvSpPr>
        <p:spPr>
          <a:xfrm>
            <a:off x="8774841" y="3416090"/>
            <a:ext cx="2402193" cy="1309137"/>
          </a:xfrm>
          <a:prstGeom prst="rect">
            <a:avLst/>
          </a:prstGeom>
          <a:solidFill>
            <a:srgbClr val="F4F9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6D51AC1-DB04-9025-5095-E07B2CF9E2DD}"/>
              </a:ext>
            </a:extLst>
          </p:cNvPr>
          <p:cNvSpPr txBox="1"/>
          <p:nvPr/>
        </p:nvSpPr>
        <p:spPr>
          <a:xfrm>
            <a:off x="8646357" y="3432573"/>
            <a:ext cx="2659160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WiFi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Module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54AE465-1FF1-5A22-5B38-1E4115B50925}"/>
              </a:ext>
            </a:extLst>
          </p:cNvPr>
          <p:cNvCxnSpPr>
            <a:cxnSpLocks/>
            <a:stCxn id="67" idx="2"/>
            <a:endCxn id="45" idx="0"/>
          </p:cNvCxnSpPr>
          <p:nvPr/>
        </p:nvCxnSpPr>
        <p:spPr>
          <a:xfrm>
            <a:off x="9975938" y="4725226"/>
            <a:ext cx="4862" cy="15009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F2F80F4-6BE9-D440-D707-CB1783196E2B}"/>
              </a:ext>
            </a:extLst>
          </p:cNvPr>
          <p:cNvCxnSpPr>
            <a:cxnSpLocks/>
          </p:cNvCxnSpPr>
          <p:nvPr/>
        </p:nvCxnSpPr>
        <p:spPr>
          <a:xfrm flipV="1">
            <a:off x="9552526" y="7001605"/>
            <a:ext cx="0" cy="9342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346F362-49B7-393F-B109-7C25CDAEA141}"/>
              </a:ext>
            </a:extLst>
          </p:cNvPr>
          <p:cNvCxnSpPr>
            <a:cxnSpLocks/>
          </p:cNvCxnSpPr>
          <p:nvPr/>
        </p:nvCxnSpPr>
        <p:spPr>
          <a:xfrm>
            <a:off x="4673743" y="4480055"/>
            <a:ext cx="107738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2556680-ED2D-C83F-C32F-12D8AF714FE6}"/>
              </a:ext>
            </a:extLst>
          </p:cNvPr>
          <p:cNvCxnSpPr>
            <a:cxnSpLocks/>
          </p:cNvCxnSpPr>
          <p:nvPr/>
        </p:nvCxnSpPr>
        <p:spPr>
          <a:xfrm flipV="1">
            <a:off x="7421137" y="7001605"/>
            <a:ext cx="0" cy="9342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A close-up of a machine&#10;&#10;AI-generated content may be incorrect.">
            <a:extLst>
              <a:ext uri="{FF2B5EF4-FFF2-40B4-BE49-F238E27FC236}">
                <a16:creationId xmlns:a16="http://schemas.microsoft.com/office/drawing/2014/main" id="{A1193050-68C4-2CCB-C25B-1DDCDEE175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65" b="4156"/>
          <a:stretch/>
        </p:blipFill>
        <p:spPr>
          <a:xfrm>
            <a:off x="12875688" y="1489362"/>
            <a:ext cx="5614019" cy="66828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91714B-CD3E-D152-1B6D-02CA5AB87693}"/>
              </a:ext>
            </a:extLst>
          </p:cNvPr>
          <p:cNvSpPr txBox="1"/>
          <p:nvPr/>
        </p:nvSpPr>
        <p:spPr>
          <a:xfrm>
            <a:off x="12875688" y="8260465"/>
            <a:ext cx="56140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19: The automated wireless data acquisition hardware and wiring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284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>
          <a:extLst>
            <a:ext uri="{FF2B5EF4-FFF2-40B4-BE49-F238E27FC236}">
              <a16:creationId xmlns:a16="http://schemas.microsoft.com/office/drawing/2014/main" id="{CE04B419-680C-44AC-B74A-EC4C7D894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B17FD74D-C219-4FFA-B11E-39177688FD54}"/>
              </a:ext>
            </a:extLst>
          </p:cNvPr>
          <p:cNvSpPr/>
          <p:nvPr/>
        </p:nvSpPr>
        <p:spPr>
          <a:xfrm>
            <a:off x="3595124" y="4935169"/>
            <a:ext cx="1272378" cy="295426"/>
          </a:xfrm>
          <a:prstGeom prst="rect">
            <a:avLst/>
          </a:prstGeom>
          <a:solidFill>
            <a:srgbClr val="0C234B"/>
          </a:solidFill>
          <a:ln>
            <a:solidFill>
              <a:srgbClr val="0C23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CA41A80D-DEBB-0272-1AF4-A9BA6CBAA613}"/>
              </a:ext>
            </a:extLst>
          </p:cNvPr>
          <p:cNvSpPr/>
          <p:nvPr/>
        </p:nvSpPr>
        <p:spPr>
          <a:xfrm>
            <a:off x="834339" y="2704781"/>
            <a:ext cx="2932470" cy="2580109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ikdörtgen 7">
            <a:extLst>
              <a:ext uri="{FF2B5EF4-FFF2-40B4-BE49-F238E27FC236}">
                <a16:creationId xmlns:a16="http://schemas.microsoft.com/office/drawing/2014/main" id="{74648F19-5AD7-3C02-7851-1DF81A20B558}"/>
              </a:ext>
            </a:extLst>
          </p:cNvPr>
          <p:cNvSpPr/>
          <p:nvPr/>
        </p:nvSpPr>
        <p:spPr>
          <a:xfrm>
            <a:off x="4206717" y="3521368"/>
            <a:ext cx="3930417" cy="2933945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Metin kutusu 8">
            <a:extLst>
              <a:ext uri="{FF2B5EF4-FFF2-40B4-BE49-F238E27FC236}">
                <a16:creationId xmlns:a16="http://schemas.microsoft.com/office/drawing/2014/main" id="{5D018B25-8185-B705-1AF3-DA9EB02C4826}"/>
              </a:ext>
            </a:extLst>
          </p:cNvPr>
          <p:cNvSpPr txBox="1"/>
          <p:nvPr/>
        </p:nvSpPr>
        <p:spPr>
          <a:xfrm>
            <a:off x="4142304" y="3607969"/>
            <a:ext cx="3994830" cy="293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Instrumentation &amp; Sensor Selection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Instrumentation Placement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Areas of Concern in Openings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DAQ System Design</a:t>
            </a:r>
          </a:p>
        </p:txBody>
      </p:sp>
      <p:sp>
        <p:nvSpPr>
          <p:cNvPr id="7" name="Dikdörtgen 9">
            <a:extLst>
              <a:ext uri="{FF2B5EF4-FFF2-40B4-BE49-F238E27FC236}">
                <a16:creationId xmlns:a16="http://schemas.microsoft.com/office/drawing/2014/main" id="{E3BC7EAB-3543-2CBE-1F0C-E61C5AE0BB21}"/>
              </a:ext>
            </a:extLst>
          </p:cNvPr>
          <p:cNvSpPr/>
          <p:nvPr/>
        </p:nvSpPr>
        <p:spPr>
          <a:xfrm>
            <a:off x="8515532" y="4858588"/>
            <a:ext cx="3364479" cy="2581289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Metin kutusu 10">
            <a:extLst>
              <a:ext uri="{FF2B5EF4-FFF2-40B4-BE49-F238E27FC236}">
                <a16:creationId xmlns:a16="http://schemas.microsoft.com/office/drawing/2014/main" id="{E2F0CBE5-0992-070A-B69D-1566B0030BD8}"/>
              </a:ext>
            </a:extLst>
          </p:cNvPr>
          <p:cNvSpPr txBox="1"/>
          <p:nvPr/>
        </p:nvSpPr>
        <p:spPr>
          <a:xfrm>
            <a:off x="8505157" y="4904237"/>
            <a:ext cx="3632164" cy="293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Preparation for Installations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Installation during operations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Cable Management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Wiring of Sensors</a:t>
            </a:r>
          </a:p>
          <a:p>
            <a:pPr marL="471202" indent="-471202">
              <a:buFontTx/>
              <a:buChar char="-"/>
            </a:pPr>
            <a:endParaRPr lang="en-US" sz="2638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Dikdörtgen 13">
            <a:extLst>
              <a:ext uri="{FF2B5EF4-FFF2-40B4-BE49-F238E27FC236}">
                <a16:creationId xmlns:a16="http://schemas.microsoft.com/office/drawing/2014/main" id="{A26328D9-928B-C22A-1A8B-69AC4C26CF86}"/>
              </a:ext>
            </a:extLst>
          </p:cNvPr>
          <p:cNvSpPr/>
          <p:nvPr/>
        </p:nvSpPr>
        <p:spPr>
          <a:xfrm>
            <a:off x="12396507" y="5797648"/>
            <a:ext cx="2864240" cy="2182296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Metin kutusu 14">
            <a:extLst>
              <a:ext uri="{FF2B5EF4-FFF2-40B4-BE49-F238E27FC236}">
                <a16:creationId xmlns:a16="http://schemas.microsoft.com/office/drawing/2014/main" id="{D1D16335-CF3D-700C-3318-A9F0A068CC09}"/>
              </a:ext>
            </a:extLst>
          </p:cNvPr>
          <p:cNvSpPr txBox="1"/>
          <p:nvPr/>
        </p:nvSpPr>
        <p:spPr>
          <a:xfrm>
            <a:off x="12453674" y="5844138"/>
            <a:ext cx="3064208" cy="212205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WiFi</a:t>
            </a: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Settings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Pipeline Software Setup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Database Setup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API Setup </a:t>
            </a:r>
          </a:p>
        </p:txBody>
      </p:sp>
      <p:sp>
        <p:nvSpPr>
          <p:cNvPr id="11" name="Dikdörtgen 16">
            <a:extLst>
              <a:ext uri="{FF2B5EF4-FFF2-40B4-BE49-F238E27FC236}">
                <a16:creationId xmlns:a16="http://schemas.microsoft.com/office/drawing/2014/main" id="{0CCB7DD9-9CF7-F893-0DDB-5657181C7650}"/>
              </a:ext>
            </a:extLst>
          </p:cNvPr>
          <p:cNvSpPr/>
          <p:nvPr/>
        </p:nvSpPr>
        <p:spPr>
          <a:xfrm>
            <a:off x="15838155" y="6888795"/>
            <a:ext cx="4007712" cy="2494659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8029C2-BE4B-D0FD-646A-0791A256864C}"/>
              </a:ext>
            </a:extLst>
          </p:cNvPr>
          <p:cNvGrpSpPr/>
          <p:nvPr/>
        </p:nvGrpSpPr>
        <p:grpSpPr>
          <a:xfrm>
            <a:off x="791250" y="1832443"/>
            <a:ext cx="3994830" cy="904222"/>
            <a:chOff x="-92882" y="-48249"/>
            <a:chExt cx="4101949" cy="904222"/>
          </a:xfrm>
        </p:grpSpPr>
        <p:sp>
          <p:nvSpPr>
            <p:cNvPr id="13" name="Metin kutusu 33">
              <a:extLst>
                <a:ext uri="{FF2B5EF4-FFF2-40B4-BE49-F238E27FC236}">
                  <a16:creationId xmlns:a16="http://schemas.microsoft.com/office/drawing/2014/main" id="{735AA330-AAF2-E2D8-DF3E-E4462F9ED601}"/>
                </a:ext>
              </a:extLst>
            </p:cNvPr>
            <p:cNvSpPr txBox="1"/>
            <p:nvPr/>
          </p:nvSpPr>
          <p:spPr>
            <a:xfrm>
              <a:off x="1076597" y="-48249"/>
              <a:ext cx="2932470" cy="904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638" b="1" i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Monitored</a:t>
              </a:r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tr-TR" sz="2638" b="1" i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Variable</a:t>
              </a:r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(s)</a:t>
              </a:r>
              <a:endParaRPr lang="en-US" sz="2638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Metin kutusu 39">
              <a:extLst>
                <a:ext uri="{FF2B5EF4-FFF2-40B4-BE49-F238E27FC236}">
                  <a16:creationId xmlns:a16="http://schemas.microsoft.com/office/drawing/2014/main" id="{FEE129C5-0012-4F50-FAA1-FB18D60E7CC8}"/>
                </a:ext>
              </a:extLst>
            </p:cNvPr>
            <p:cNvSpPr txBox="1"/>
            <p:nvPr/>
          </p:nvSpPr>
          <p:spPr>
            <a:xfrm>
              <a:off x="-92882" y="-48249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1: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7825D5-782B-8C19-0608-3CB2C842823E}"/>
              </a:ext>
            </a:extLst>
          </p:cNvPr>
          <p:cNvGrpSpPr/>
          <p:nvPr/>
        </p:nvGrpSpPr>
        <p:grpSpPr>
          <a:xfrm>
            <a:off x="4206717" y="2982638"/>
            <a:ext cx="3389022" cy="500092"/>
            <a:chOff x="3544294" y="1552152"/>
            <a:chExt cx="3389022" cy="500092"/>
          </a:xfrm>
        </p:grpSpPr>
        <p:sp>
          <p:nvSpPr>
            <p:cNvPr id="16" name="Metin kutusu 34">
              <a:extLst>
                <a:ext uri="{FF2B5EF4-FFF2-40B4-BE49-F238E27FC236}">
                  <a16:creationId xmlns:a16="http://schemas.microsoft.com/office/drawing/2014/main" id="{493EC1E3-60DC-D867-DD66-FF1BDADD0ED2}"/>
                </a:ext>
              </a:extLst>
            </p:cNvPr>
            <p:cNvSpPr txBox="1"/>
            <p:nvPr/>
          </p:nvSpPr>
          <p:spPr>
            <a:xfrm>
              <a:off x="4784971" y="1553966"/>
              <a:ext cx="2148345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Plan &amp; Design</a:t>
              </a:r>
              <a:endParaRPr lang="en-US" sz="2638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Metin kutusu 40">
              <a:extLst>
                <a:ext uri="{FF2B5EF4-FFF2-40B4-BE49-F238E27FC236}">
                  <a16:creationId xmlns:a16="http://schemas.microsoft.com/office/drawing/2014/main" id="{E30643F4-9DBF-B1CB-B7E9-2FEC68C13813}"/>
                </a:ext>
              </a:extLst>
            </p:cNvPr>
            <p:cNvSpPr txBox="1"/>
            <p:nvPr/>
          </p:nvSpPr>
          <p:spPr>
            <a:xfrm>
              <a:off x="3544294" y="1552152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2: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B13F17-4149-8111-1FA1-E1010EDFDD11}"/>
              </a:ext>
            </a:extLst>
          </p:cNvPr>
          <p:cNvGrpSpPr/>
          <p:nvPr/>
        </p:nvGrpSpPr>
        <p:grpSpPr>
          <a:xfrm>
            <a:off x="8505157" y="4305310"/>
            <a:ext cx="3761667" cy="504528"/>
            <a:chOff x="8432333" y="2502455"/>
            <a:chExt cx="3761667" cy="504528"/>
          </a:xfrm>
        </p:grpSpPr>
        <p:sp>
          <p:nvSpPr>
            <p:cNvPr id="19" name="Metin kutusu 35">
              <a:extLst>
                <a:ext uri="{FF2B5EF4-FFF2-40B4-BE49-F238E27FC236}">
                  <a16:creationId xmlns:a16="http://schemas.microsoft.com/office/drawing/2014/main" id="{96CB3CC8-E697-8719-861D-859876F52E33}"/>
                </a:ext>
              </a:extLst>
            </p:cNvPr>
            <p:cNvSpPr txBox="1"/>
            <p:nvPr/>
          </p:nvSpPr>
          <p:spPr>
            <a:xfrm>
              <a:off x="8989769" y="2508705"/>
              <a:ext cx="3204231" cy="49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endParaRPr lang="en-US" sz="2638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Metin kutusu 41">
              <a:extLst>
                <a:ext uri="{FF2B5EF4-FFF2-40B4-BE49-F238E27FC236}">
                  <a16:creationId xmlns:a16="http://schemas.microsoft.com/office/drawing/2014/main" id="{3D1BA774-B6EA-33F4-8AA8-4B5AB2EFA8F2}"/>
                </a:ext>
              </a:extLst>
            </p:cNvPr>
            <p:cNvSpPr txBox="1"/>
            <p:nvPr/>
          </p:nvSpPr>
          <p:spPr>
            <a:xfrm>
              <a:off x="8432333" y="2502455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3: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B0E14C-3FB7-A146-FA11-B791D5B91311}"/>
              </a:ext>
            </a:extLst>
          </p:cNvPr>
          <p:cNvGrpSpPr/>
          <p:nvPr/>
        </p:nvGrpSpPr>
        <p:grpSpPr>
          <a:xfrm>
            <a:off x="12407795" y="5281216"/>
            <a:ext cx="3796703" cy="499477"/>
            <a:chOff x="12598945" y="3771335"/>
            <a:chExt cx="3796703" cy="499477"/>
          </a:xfrm>
        </p:grpSpPr>
        <p:sp>
          <p:nvSpPr>
            <p:cNvPr id="22" name="Metin kutusu 36">
              <a:extLst>
                <a:ext uri="{FF2B5EF4-FFF2-40B4-BE49-F238E27FC236}">
                  <a16:creationId xmlns:a16="http://schemas.microsoft.com/office/drawing/2014/main" id="{1BFCFD36-B1FF-51F8-1005-B20D67CA444B}"/>
                </a:ext>
              </a:extLst>
            </p:cNvPr>
            <p:cNvSpPr txBox="1"/>
            <p:nvPr/>
          </p:nvSpPr>
          <p:spPr>
            <a:xfrm>
              <a:off x="12980159" y="3772534"/>
              <a:ext cx="3415489" cy="49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Back-End </a:t>
              </a:r>
            </a:p>
          </p:txBody>
        </p:sp>
        <p:sp>
          <p:nvSpPr>
            <p:cNvPr id="23" name="Metin kutusu 42">
              <a:extLst>
                <a:ext uri="{FF2B5EF4-FFF2-40B4-BE49-F238E27FC236}">
                  <a16:creationId xmlns:a16="http://schemas.microsoft.com/office/drawing/2014/main" id="{DF706F36-76BB-53CC-7A05-101FEF65715E}"/>
                </a:ext>
              </a:extLst>
            </p:cNvPr>
            <p:cNvSpPr txBox="1"/>
            <p:nvPr/>
          </p:nvSpPr>
          <p:spPr>
            <a:xfrm>
              <a:off x="12598945" y="3771335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4: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74C993-7B6D-AA08-F1EB-555EC862DB18}"/>
              </a:ext>
            </a:extLst>
          </p:cNvPr>
          <p:cNvGrpSpPr/>
          <p:nvPr/>
        </p:nvGrpSpPr>
        <p:grpSpPr>
          <a:xfrm>
            <a:off x="15838155" y="6396909"/>
            <a:ext cx="3953776" cy="500071"/>
            <a:chOff x="16187661" y="5302259"/>
            <a:chExt cx="3953776" cy="500071"/>
          </a:xfrm>
        </p:grpSpPr>
        <p:sp>
          <p:nvSpPr>
            <p:cNvPr id="25" name="Metin kutusu 37">
              <a:extLst>
                <a:ext uri="{FF2B5EF4-FFF2-40B4-BE49-F238E27FC236}">
                  <a16:creationId xmlns:a16="http://schemas.microsoft.com/office/drawing/2014/main" id="{D5677860-2A09-C75C-54ED-0A7FE672751D}"/>
                </a:ext>
              </a:extLst>
            </p:cNvPr>
            <p:cNvSpPr txBox="1"/>
            <p:nvPr/>
          </p:nvSpPr>
          <p:spPr>
            <a:xfrm>
              <a:off x="16749899" y="5302259"/>
              <a:ext cx="3391538" cy="49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 </a:t>
              </a:r>
              <a:r>
                <a:rPr lang="tr-TR" sz="2638" b="1" i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Display</a:t>
              </a:r>
              <a:endParaRPr lang="en-US" sz="2638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Metin kutusu 43">
              <a:extLst>
                <a:ext uri="{FF2B5EF4-FFF2-40B4-BE49-F238E27FC236}">
                  <a16:creationId xmlns:a16="http://schemas.microsoft.com/office/drawing/2014/main" id="{C13BE0E9-CAE6-6207-A179-F6876372A902}"/>
                </a:ext>
              </a:extLst>
            </p:cNvPr>
            <p:cNvSpPr txBox="1"/>
            <p:nvPr/>
          </p:nvSpPr>
          <p:spPr>
            <a:xfrm>
              <a:off x="16187661" y="5304052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5: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7" name="Bağlayıcı: Dirsek 45">
            <a:extLst>
              <a:ext uri="{FF2B5EF4-FFF2-40B4-BE49-F238E27FC236}">
                <a16:creationId xmlns:a16="http://schemas.microsoft.com/office/drawing/2014/main" id="{122F025F-1B99-7848-8945-74B5D3A7F709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3766809" y="3994836"/>
            <a:ext cx="439908" cy="993505"/>
          </a:xfrm>
          <a:prstGeom prst="bentConnector3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Bağlayıcı: Dirsek 49">
            <a:extLst>
              <a:ext uri="{FF2B5EF4-FFF2-40B4-BE49-F238E27FC236}">
                <a16:creationId xmlns:a16="http://schemas.microsoft.com/office/drawing/2014/main" id="{A17BFAC0-8CB2-40DF-7ED1-AC019DB8342A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8137134" y="4988341"/>
            <a:ext cx="378398" cy="1160892"/>
          </a:xfrm>
          <a:prstGeom prst="bentConnector3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Bağlayıcı: Dirsek 51">
            <a:extLst>
              <a:ext uri="{FF2B5EF4-FFF2-40B4-BE49-F238E27FC236}">
                <a16:creationId xmlns:a16="http://schemas.microsoft.com/office/drawing/2014/main" id="{A0EB5AE7-7862-00A9-0748-104A8CE97263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11880011" y="6149233"/>
            <a:ext cx="516496" cy="739563"/>
          </a:xfrm>
          <a:prstGeom prst="bentConnector3">
            <a:avLst>
              <a:gd name="adj1" fmla="val 50000"/>
            </a:avLst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Bağlayıcı: Dirsek 58">
            <a:extLst>
              <a:ext uri="{FF2B5EF4-FFF2-40B4-BE49-F238E27FC236}">
                <a16:creationId xmlns:a16="http://schemas.microsoft.com/office/drawing/2014/main" id="{4C4ECE6E-D401-EA21-9F90-2E465BC79208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15517882" y="6905166"/>
            <a:ext cx="320273" cy="1230959"/>
          </a:xfrm>
          <a:prstGeom prst="bentConnector3">
            <a:avLst>
              <a:gd name="adj1" fmla="val 50000"/>
            </a:avLst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Metin kutusu 17">
            <a:extLst>
              <a:ext uri="{FF2B5EF4-FFF2-40B4-BE49-F238E27FC236}">
                <a16:creationId xmlns:a16="http://schemas.microsoft.com/office/drawing/2014/main" id="{FD6620C3-3413-B603-729A-9C9E37258B88}"/>
              </a:ext>
            </a:extLst>
          </p:cNvPr>
          <p:cNvSpPr txBox="1"/>
          <p:nvPr/>
        </p:nvSpPr>
        <p:spPr>
          <a:xfrm>
            <a:off x="15838155" y="6855455"/>
            <a:ext cx="3905900" cy="2528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 Mesh Generation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Vertex Information of Sensors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Displacement Data Retrieval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Heatmap Development </a:t>
            </a:r>
          </a:p>
        </p:txBody>
      </p:sp>
      <p:sp>
        <p:nvSpPr>
          <p:cNvPr id="32" name="Google Shape;98;p12">
            <a:extLst>
              <a:ext uri="{FF2B5EF4-FFF2-40B4-BE49-F238E27FC236}">
                <a16:creationId xmlns:a16="http://schemas.microsoft.com/office/drawing/2014/main" id="{5FCAAE3F-0413-F4D5-6AEE-AC827EEC28F2}"/>
              </a:ext>
            </a:extLst>
          </p:cNvPr>
          <p:cNvSpPr txBox="1">
            <a:spLocks/>
          </p:cNvSpPr>
          <p:nvPr/>
        </p:nvSpPr>
        <p:spPr>
          <a:xfrm>
            <a:off x="1019850" y="606250"/>
            <a:ext cx="180639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METHODOLOGY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Metin kutusu 4">
            <a:extLst>
              <a:ext uri="{FF2B5EF4-FFF2-40B4-BE49-F238E27FC236}">
                <a16:creationId xmlns:a16="http://schemas.microsoft.com/office/drawing/2014/main" id="{66F69387-EA0A-5622-3605-A1E053AFABBB}"/>
              </a:ext>
            </a:extLst>
          </p:cNvPr>
          <p:cNvSpPr txBox="1"/>
          <p:nvPr/>
        </p:nvSpPr>
        <p:spPr>
          <a:xfrm>
            <a:off x="649531" y="2736665"/>
            <a:ext cx="3140055" cy="252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Failure Types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Matrix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 Conditions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Excavation Method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494D805-B584-38B7-EE9B-110973097925}"/>
              </a:ext>
            </a:extLst>
          </p:cNvPr>
          <p:cNvSpPr/>
          <p:nvPr/>
        </p:nvSpPr>
        <p:spPr>
          <a:xfrm>
            <a:off x="8515533" y="4846204"/>
            <a:ext cx="3374854" cy="2581289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8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B2459-D5F9-DC5F-BA62-530297832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a device with wires connected to a hole&#10;&#10;AI-generated content may be incorrect.">
            <a:extLst>
              <a:ext uri="{FF2B5EF4-FFF2-40B4-BE49-F238E27FC236}">
                <a16:creationId xmlns:a16="http://schemas.microsoft.com/office/drawing/2014/main" id="{EE8E6710-9FB4-5E0F-8390-FEBCF6998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955" y="1867708"/>
            <a:ext cx="4870446" cy="6493927"/>
          </a:xfrm>
          <a:prstGeom prst="rect">
            <a:avLst/>
          </a:prstGeom>
        </p:spPr>
      </p:pic>
      <p:sp>
        <p:nvSpPr>
          <p:cNvPr id="2" name="Google Shape;98;p12">
            <a:extLst>
              <a:ext uri="{FF2B5EF4-FFF2-40B4-BE49-F238E27FC236}">
                <a16:creationId xmlns:a16="http://schemas.microsoft.com/office/drawing/2014/main" id="{6BD3F969-32B9-0E64-5621-673CD05C5A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INSTALLATION – </a:t>
            </a:r>
            <a:r>
              <a:rPr lang="en-US" b="1" u="sng" dirty="0"/>
              <a:t>MPBXs</a:t>
            </a:r>
            <a:endParaRPr b="1" u="sng" dirty="0"/>
          </a:p>
        </p:txBody>
      </p:sp>
      <p:pic>
        <p:nvPicPr>
          <p:cNvPr id="5" name="Picture 4" descr="A group of men wearing safety vests&#10;&#10;AI-generated content may be incorrect.">
            <a:extLst>
              <a:ext uri="{FF2B5EF4-FFF2-40B4-BE49-F238E27FC236}">
                <a16:creationId xmlns:a16="http://schemas.microsoft.com/office/drawing/2014/main" id="{74F67EA8-A49E-0EF6-27D1-9B907D302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955" y="1867709"/>
            <a:ext cx="4870445" cy="6493926"/>
          </a:xfrm>
          <a:prstGeom prst="rect">
            <a:avLst/>
          </a:prstGeom>
        </p:spPr>
      </p:pic>
      <p:pic>
        <p:nvPicPr>
          <p:cNvPr id="9" name="Picture 8" descr="A long tube with a light on it&#10;&#10;AI-generated content may be incorrect.">
            <a:extLst>
              <a:ext uri="{FF2B5EF4-FFF2-40B4-BE49-F238E27FC236}">
                <a16:creationId xmlns:a16="http://schemas.microsoft.com/office/drawing/2014/main" id="{EB305346-95E7-2854-6E52-E64539B60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852" y="1867710"/>
            <a:ext cx="4870445" cy="6493927"/>
          </a:xfrm>
          <a:prstGeom prst="rect">
            <a:avLst/>
          </a:prstGeom>
        </p:spPr>
      </p:pic>
      <p:pic>
        <p:nvPicPr>
          <p:cNvPr id="13" name="Picture 12" descr="Long black and yellow rods on a white plastic surface&#10;&#10;AI-generated content may be incorrect.">
            <a:extLst>
              <a:ext uri="{FF2B5EF4-FFF2-40B4-BE49-F238E27FC236}">
                <a16:creationId xmlns:a16="http://schemas.microsoft.com/office/drawing/2014/main" id="{8961343B-F03A-F0B7-EA6A-F2CDDE860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852" y="1867709"/>
            <a:ext cx="4870445" cy="6493927"/>
          </a:xfrm>
          <a:prstGeom prst="rect">
            <a:avLst/>
          </a:prstGeom>
        </p:spPr>
      </p:pic>
      <p:pic>
        <p:nvPicPr>
          <p:cNvPr id="11" name="Picture 10" descr="Men in a tunnel working with a wire&#10;&#10;AI-generated content may be incorrect.">
            <a:extLst>
              <a:ext uri="{FF2B5EF4-FFF2-40B4-BE49-F238E27FC236}">
                <a16:creationId xmlns:a16="http://schemas.microsoft.com/office/drawing/2014/main" id="{450AB006-68C8-C7A7-7798-82ED665D5C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852" y="1867708"/>
            <a:ext cx="4870445" cy="6493927"/>
          </a:xfrm>
          <a:prstGeom prst="rect">
            <a:avLst/>
          </a:prstGeom>
        </p:spPr>
      </p:pic>
      <p:graphicFrame>
        <p:nvGraphicFramePr>
          <p:cNvPr id="84" name="Google Shape;152;p16">
            <a:extLst>
              <a:ext uri="{FF2B5EF4-FFF2-40B4-BE49-F238E27FC236}">
                <a16:creationId xmlns:a16="http://schemas.microsoft.com/office/drawing/2014/main" id="{CB0DBF2A-188D-32CC-9E50-C15E132636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3838032"/>
              </p:ext>
            </p:extLst>
          </p:nvPr>
        </p:nvGraphicFramePr>
        <p:xfrm>
          <a:off x="11512736" y="1514350"/>
          <a:ext cx="7806396" cy="7629951"/>
        </p:xfrm>
        <a:graphic>
          <a:graphicData uri="http://schemas.openxmlformats.org/drawingml/2006/table">
            <a:tbl>
              <a:tblPr>
                <a:noFill/>
                <a:tableStyleId>{F7014A0B-475B-4B9F-A1E9-10134EDE19F1}</a:tableStyleId>
              </a:tblPr>
              <a:tblGrid>
                <a:gridCol w="7806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7594">
                <a:tc>
                  <a:txBody>
                    <a:bodyPr/>
                    <a:lstStyle/>
                    <a:p>
                      <a:pPr marL="18288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INSTALLATION KEYPOINTS</a:t>
                      </a:r>
                      <a:endParaRPr dirty="0">
                        <a:solidFill>
                          <a:schemeClr val="dk2"/>
                        </a:solidFill>
                      </a:endParaRPr>
                    </a:p>
                  </a:txBody>
                  <a:tcPr marL="28575" marR="28575" marT="274300" marB="27430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dk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CONSIDERATIONS </a:t>
                      </a:r>
                      <a:endParaRPr sz="2400" u="none" strike="noStrike" cap="none" dirty="0">
                        <a:solidFill>
                          <a:schemeClr val="dk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E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Building the Instrument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endParaRPr lang="en-US" sz="30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endParaRPr lang="en-US" sz="30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endParaRPr lang="en-US" sz="30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endParaRPr lang="en-US" sz="30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985282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30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861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418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>
          <a:extLst>
            <a:ext uri="{FF2B5EF4-FFF2-40B4-BE49-F238E27FC236}">
              <a16:creationId xmlns:a16="http://schemas.microsoft.com/office/drawing/2014/main" id="{26A57C4F-AA01-E755-D19C-378E7F3F0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9">
            <a:extLst>
              <a:ext uri="{FF2B5EF4-FFF2-40B4-BE49-F238E27FC236}">
                <a16:creationId xmlns:a16="http://schemas.microsoft.com/office/drawing/2014/main" id="{B6361BC5-A6A3-42D6-8873-6DA811A7D4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2213" y="4343400"/>
            <a:ext cx="17339700" cy="16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BACKGROUND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349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1A2F7-BA20-F57C-AFE2-B48D34E27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2">
            <a:extLst>
              <a:ext uri="{FF2B5EF4-FFF2-40B4-BE49-F238E27FC236}">
                <a16:creationId xmlns:a16="http://schemas.microsoft.com/office/drawing/2014/main" id="{A3ECEA30-A655-1237-2DE4-E41F3C33B3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INSTALLATION – </a:t>
            </a:r>
            <a:r>
              <a:rPr lang="en-US" b="1" u="sng" dirty="0"/>
              <a:t>MPBXs</a:t>
            </a:r>
            <a:endParaRPr b="1" u="sng" dirty="0"/>
          </a:p>
        </p:txBody>
      </p:sp>
      <p:pic>
        <p:nvPicPr>
          <p:cNvPr id="7" name="Picture 6" descr="A close-up of a hole in a rock wall&#10;&#10;AI-generated content may be incorrect.">
            <a:extLst>
              <a:ext uri="{FF2B5EF4-FFF2-40B4-BE49-F238E27FC236}">
                <a16:creationId xmlns:a16="http://schemas.microsoft.com/office/drawing/2014/main" id="{76C9150F-6271-FA0D-B89F-A927742A5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481" y="1867709"/>
            <a:ext cx="4870445" cy="6493926"/>
          </a:xfrm>
          <a:prstGeom prst="rect">
            <a:avLst/>
          </a:prstGeom>
        </p:spPr>
      </p:pic>
      <p:pic>
        <p:nvPicPr>
          <p:cNvPr id="5" name="Picture 4" descr="A group of men wearing safety vests&#10;&#10;AI-generated content may be incorrect.">
            <a:extLst>
              <a:ext uri="{FF2B5EF4-FFF2-40B4-BE49-F238E27FC236}">
                <a16:creationId xmlns:a16="http://schemas.microsoft.com/office/drawing/2014/main" id="{3FDABEC3-5781-DF92-B374-0511D1F7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481" y="1867709"/>
            <a:ext cx="4870445" cy="6493926"/>
          </a:xfrm>
          <a:prstGeom prst="rect">
            <a:avLst/>
          </a:prstGeom>
        </p:spPr>
      </p:pic>
      <p:pic>
        <p:nvPicPr>
          <p:cNvPr id="9" name="Picture 8" descr="A long tube with a light on it&#10;&#10;AI-generated content may be incorrect.">
            <a:extLst>
              <a:ext uri="{FF2B5EF4-FFF2-40B4-BE49-F238E27FC236}">
                <a16:creationId xmlns:a16="http://schemas.microsoft.com/office/drawing/2014/main" id="{67EBCB50-D616-A533-EBDA-FFB7CEE37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852" y="1867710"/>
            <a:ext cx="4870445" cy="6493927"/>
          </a:xfrm>
          <a:prstGeom prst="rect">
            <a:avLst/>
          </a:prstGeom>
        </p:spPr>
      </p:pic>
      <p:pic>
        <p:nvPicPr>
          <p:cNvPr id="13" name="Picture 12" descr="Long black and yellow rods on a white plastic surface&#10;&#10;AI-generated content may be incorrect.">
            <a:extLst>
              <a:ext uri="{FF2B5EF4-FFF2-40B4-BE49-F238E27FC236}">
                <a16:creationId xmlns:a16="http://schemas.microsoft.com/office/drawing/2014/main" id="{EF8BA390-ECDA-B7F5-287E-9700177B9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851" y="1867710"/>
            <a:ext cx="4870445" cy="6493927"/>
          </a:xfrm>
          <a:prstGeom prst="rect">
            <a:avLst/>
          </a:prstGeom>
        </p:spPr>
      </p:pic>
      <p:pic>
        <p:nvPicPr>
          <p:cNvPr id="11" name="Picture 10" descr="Men in a tunnel working with a wire&#10;&#10;AI-generated content may be incorrect.">
            <a:extLst>
              <a:ext uri="{FF2B5EF4-FFF2-40B4-BE49-F238E27FC236}">
                <a16:creationId xmlns:a16="http://schemas.microsoft.com/office/drawing/2014/main" id="{B81F9160-3183-03B5-596C-51ED5F8A5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850" y="1867709"/>
            <a:ext cx="4870445" cy="6493927"/>
          </a:xfrm>
          <a:prstGeom prst="rect">
            <a:avLst/>
          </a:prstGeom>
        </p:spPr>
      </p:pic>
      <p:graphicFrame>
        <p:nvGraphicFramePr>
          <p:cNvPr id="84" name="Google Shape;152;p16">
            <a:extLst>
              <a:ext uri="{FF2B5EF4-FFF2-40B4-BE49-F238E27FC236}">
                <a16:creationId xmlns:a16="http://schemas.microsoft.com/office/drawing/2014/main" id="{E9260103-60C8-9514-D345-9EDEE220C4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6212247"/>
              </p:ext>
            </p:extLst>
          </p:nvPr>
        </p:nvGraphicFramePr>
        <p:xfrm>
          <a:off x="11512736" y="1514350"/>
          <a:ext cx="7806396" cy="7629951"/>
        </p:xfrm>
        <a:graphic>
          <a:graphicData uri="http://schemas.openxmlformats.org/drawingml/2006/table">
            <a:tbl>
              <a:tblPr>
                <a:noFill/>
                <a:tableStyleId>{F7014A0B-475B-4B9F-A1E9-10134EDE19F1}</a:tableStyleId>
              </a:tblPr>
              <a:tblGrid>
                <a:gridCol w="7806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7594">
                <a:tc>
                  <a:txBody>
                    <a:bodyPr/>
                    <a:lstStyle/>
                    <a:p>
                      <a:pPr marL="18288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INSTALLATION KEYPOINTS</a:t>
                      </a:r>
                      <a:endParaRPr dirty="0">
                        <a:solidFill>
                          <a:schemeClr val="dk2"/>
                        </a:solidFill>
                      </a:endParaRPr>
                    </a:p>
                  </a:txBody>
                  <a:tcPr marL="28575" marR="28575" marT="274300" marB="27430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dk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CONSIDERATIONS </a:t>
                      </a:r>
                      <a:endParaRPr sz="2400" u="none" strike="noStrike" cap="none" dirty="0">
                        <a:solidFill>
                          <a:schemeClr val="dk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E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Building the Instrument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Instrument Size vs Opening Size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endParaRPr lang="en-US" sz="30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endParaRPr lang="en-US" sz="30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endParaRPr lang="en-US" sz="30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985282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30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861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086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480EE-14E6-4B1B-6BD9-C1247A152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2">
            <a:extLst>
              <a:ext uri="{FF2B5EF4-FFF2-40B4-BE49-F238E27FC236}">
                <a16:creationId xmlns:a16="http://schemas.microsoft.com/office/drawing/2014/main" id="{2757858A-C977-47E9-A0ED-ED58404F69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INSTALLATION – </a:t>
            </a:r>
            <a:r>
              <a:rPr lang="en-US" b="1" u="sng" dirty="0"/>
              <a:t>MPBXs</a:t>
            </a:r>
            <a:endParaRPr b="1" u="sng" dirty="0"/>
          </a:p>
        </p:txBody>
      </p:sp>
      <p:pic>
        <p:nvPicPr>
          <p:cNvPr id="7" name="Picture 6" descr="A close-up of a hole in a rock wall&#10;&#10;AI-generated content may be incorrect.">
            <a:extLst>
              <a:ext uri="{FF2B5EF4-FFF2-40B4-BE49-F238E27FC236}">
                <a16:creationId xmlns:a16="http://schemas.microsoft.com/office/drawing/2014/main" id="{D4C180B9-7AA7-55E5-BD1E-DB10C786B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481" y="1867709"/>
            <a:ext cx="4870445" cy="6493926"/>
          </a:xfrm>
          <a:prstGeom prst="rect">
            <a:avLst/>
          </a:prstGeom>
        </p:spPr>
      </p:pic>
      <p:pic>
        <p:nvPicPr>
          <p:cNvPr id="5" name="Picture 4" descr="A group of men wearing safety vests&#10;&#10;AI-generated content may be incorrect.">
            <a:extLst>
              <a:ext uri="{FF2B5EF4-FFF2-40B4-BE49-F238E27FC236}">
                <a16:creationId xmlns:a16="http://schemas.microsoft.com/office/drawing/2014/main" id="{4FA0FB5B-00E5-3CFC-F453-30839F781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481" y="1867709"/>
            <a:ext cx="4870445" cy="6493926"/>
          </a:xfrm>
          <a:prstGeom prst="rect">
            <a:avLst/>
          </a:prstGeom>
        </p:spPr>
      </p:pic>
      <p:pic>
        <p:nvPicPr>
          <p:cNvPr id="9" name="Picture 8" descr="A long tube with a light on it&#10;&#10;AI-generated content may be incorrect.">
            <a:extLst>
              <a:ext uri="{FF2B5EF4-FFF2-40B4-BE49-F238E27FC236}">
                <a16:creationId xmlns:a16="http://schemas.microsoft.com/office/drawing/2014/main" id="{0565BCEE-9600-8293-C7AB-4E38115D7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852" y="1867710"/>
            <a:ext cx="4870445" cy="6493927"/>
          </a:xfrm>
          <a:prstGeom prst="rect">
            <a:avLst/>
          </a:prstGeom>
        </p:spPr>
      </p:pic>
      <p:pic>
        <p:nvPicPr>
          <p:cNvPr id="13" name="Picture 12" descr="Long black and yellow rods on a white plastic surface&#10;&#10;AI-generated content may be incorrect.">
            <a:extLst>
              <a:ext uri="{FF2B5EF4-FFF2-40B4-BE49-F238E27FC236}">
                <a16:creationId xmlns:a16="http://schemas.microsoft.com/office/drawing/2014/main" id="{86273BA8-5C53-E095-5AF4-1F111141B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851" y="1867710"/>
            <a:ext cx="4870445" cy="6493927"/>
          </a:xfrm>
          <a:prstGeom prst="rect">
            <a:avLst/>
          </a:prstGeom>
        </p:spPr>
      </p:pic>
      <p:pic>
        <p:nvPicPr>
          <p:cNvPr id="11" name="Picture 10" descr="Men in a tunnel working with a wire&#10;&#10;AI-generated content may be incorrect.">
            <a:extLst>
              <a:ext uri="{FF2B5EF4-FFF2-40B4-BE49-F238E27FC236}">
                <a16:creationId xmlns:a16="http://schemas.microsoft.com/office/drawing/2014/main" id="{A85AABE4-AA95-FA83-0CD0-DAA09C544A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850" y="1867709"/>
            <a:ext cx="4870445" cy="6493927"/>
          </a:xfrm>
          <a:prstGeom prst="rect">
            <a:avLst/>
          </a:prstGeom>
        </p:spPr>
      </p:pic>
      <p:graphicFrame>
        <p:nvGraphicFramePr>
          <p:cNvPr id="84" name="Google Shape;152;p16">
            <a:extLst>
              <a:ext uri="{FF2B5EF4-FFF2-40B4-BE49-F238E27FC236}">
                <a16:creationId xmlns:a16="http://schemas.microsoft.com/office/drawing/2014/main" id="{6E5451A0-832E-CA2B-1332-9BBB170C74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0094283"/>
              </p:ext>
            </p:extLst>
          </p:nvPr>
        </p:nvGraphicFramePr>
        <p:xfrm>
          <a:off x="11512736" y="1514350"/>
          <a:ext cx="7806396" cy="7629951"/>
        </p:xfrm>
        <a:graphic>
          <a:graphicData uri="http://schemas.openxmlformats.org/drawingml/2006/table">
            <a:tbl>
              <a:tblPr>
                <a:noFill/>
                <a:tableStyleId>{F7014A0B-475B-4B9F-A1E9-10134EDE19F1}</a:tableStyleId>
              </a:tblPr>
              <a:tblGrid>
                <a:gridCol w="7806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7594">
                <a:tc>
                  <a:txBody>
                    <a:bodyPr/>
                    <a:lstStyle/>
                    <a:p>
                      <a:pPr marL="18288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INSTALLATION KEYPOINTS</a:t>
                      </a:r>
                      <a:endParaRPr dirty="0">
                        <a:solidFill>
                          <a:schemeClr val="dk2"/>
                        </a:solidFill>
                      </a:endParaRPr>
                    </a:p>
                  </a:txBody>
                  <a:tcPr marL="28575" marR="28575" marT="274300" marB="27430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dk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CONSIDERATIONS </a:t>
                      </a:r>
                      <a:endParaRPr sz="2400" u="none" strike="noStrike" cap="none" dirty="0">
                        <a:solidFill>
                          <a:schemeClr val="dk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E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Building the Instrument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Instrument Size vs Opening Size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Lithology &amp; Geology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30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endParaRPr lang="en-US" sz="30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985282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endParaRPr lang="en-US" sz="30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861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6143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8C5F1-7E57-DF92-0977-D83EE0F08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2">
            <a:extLst>
              <a:ext uri="{FF2B5EF4-FFF2-40B4-BE49-F238E27FC236}">
                <a16:creationId xmlns:a16="http://schemas.microsoft.com/office/drawing/2014/main" id="{D02C8153-77A6-3967-71D8-E91C00D601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INSTALLATION – </a:t>
            </a:r>
            <a:r>
              <a:rPr lang="en-US" b="1" u="sng" dirty="0"/>
              <a:t>MPBXs</a:t>
            </a:r>
            <a:endParaRPr b="1" u="sng" dirty="0"/>
          </a:p>
        </p:txBody>
      </p:sp>
      <p:pic>
        <p:nvPicPr>
          <p:cNvPr id="7" name="Picture 6" descr="A close-up of a hole in a rock wall&#10;&#10;AI-generated content may be incorrect.">
            <a:extLst>
              <a:ext uri="{FF2B5EF4-FFF2-40B4-BE49-F238E27FC236}">
                <a16:creationId xmlns:a16="http://schemas.microsoft.com/office/drawing/2014/main" id="{672EADAB-B509-3E34-0167-7290C4846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481" y="1867709"/>
            <a:ext cx="4870445" cy="6493926"/>
          </a:xfrm>
          <a:prstGeom prst="rect">
            <a:avLst/>
          </a:prstGeom>
        </p:spPr>
      </p:pic>
      <p:pic>
        <p:nvPicPr>
          <p:cNvPr id="5" name="Picture 4" descr="A group of men wearing safety vests&#10;&#10;AI-generated content may be incorrect.">
            <a:extLst>
              <a:ext uri="{FF2B5EF4-FFF2-40B4-BE49-F238E27FC236}">
                <a16:creationId xmlns:a16="http://schemas.microsoft.com/office/drawing/2014/main" id="{49807552-080D-EE0C-CAC4-FC2430A14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481" y="1867709"/>
            <a:ext cx="4870445" cy="6493926"/>
          </a:xfrm>
          <a:prstGeom prst="rect">
            <a:avLst/>
          </a:prstGeom>
        </p:spPr>
      </p:pic>
      <p:pic>
        <p:nvPicPr>
          <p:cNvPr id="9" name="Picture 8" descr="A long tube with a light on it&#10;&#10;AI-generated content may be incorrect.">
            <a:extLst>
              <a:ext uri="{FF2B5EF4-FFF2-40B4-BE49-F238E27FC236}">
                <a16:creationId xmlns:a16="http://schemas.microsoft.com/office/drawing/2014/main" id="{311F5F66-91A9-581F-D4F2-F73850EAF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852" y="1867710"/>
            <a:ext cx="4870445" cy="6493927"/>
          </a:xfrm>
          <a:prstGeom prst="rect">
            <a:avLst/>
          </a:prstGeom>
        </p:spPr>
      </p:pic>
      <p:pic>
        <p:nvPicPr>
          <p:cNvPr id="13" name="Picture 12" descr="Long black and yellow rods on a white plastic surface&#10;&#10;AI-generated content may be incorrect.">
            <a:extLst>
              <a:ext uri="{FF2B5EF4-FFF2-40B4-BE49-F238E27FC236}">
                <a16:creationId xmlns:a16="http://schemas.microsoft.com/office/drawing/2014/main" id="{D5730ABD-6C82-CA86-3BD9-E77041F7E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851" y="1867710"/>
            <a:ext cx="4870445" cy="6493927"/>
          </a:xfrm>
          <a:prstGeom prst="rect">
            <a:avLst/>
          </a:prstGeom>
        </p:spPr>
      </p:pic>
      <p:pic>
        <p:nvPicPr>
          <p:cNvPr id="11" name="Picture 10" descr="Men in a tunnel working with a wire&#10;&#10;AI-generated content may be incorrect.">
            <a:extLst>
              <a:ext uri="{FF2B5EF4-FFF2-40B4-BE49-F238E27FC236}">
                <a16:creationId xmlns:a16="http://schemas.microsoft.com/office/drawing/2014/main" id="{F7D54804-056E-0979-F910-FE17E847A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850" y="1867709"/>
            <a:ext cx="4870445" cy="6493927"/>
          </a:xfrm>
          <a:prstGeom prst="rect">
            <a:avLst/>
          </a:prstGeom>
        </p:spPr>
      </p:pic>
      <p:graphicFrame>
        <p:nvGraphicFramePr>
          <p:cNvPr id="84" name="Google Shape;152;p16">
            <a:extLst>
              <a:ext uri="{FF2B5EF4-FFF2-40B4-BE49-F238E27FC236}">
                <a16:creationId xmlns:a16="http://schemas.microsoft.com/office/drawing/2014/main" id="{F53128D8-60A9-E1EB-B420-F7B38C5E25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3178226"/>
              </p:ext>
            </p:extLst>
          </p:nvPr>
        </p:nvGraphicFramePr>
        <p:xfrm>
          <a:off x="11512736" y="1514350"/>
          <a:ext cx="7806396" cy="7629951"/>
        </p:xfrm>
        <a:graphic>
          <a:graphicData uri="http://schemas.openxmlformats.org/drawingml/2006/table">
            <a:tbl>
              <a:tblPr>
                <a:noFill/>
                <a:tableStyleId>{F7014A0B-475B-4B9F-A1E9-10134EDE19F1}</a:tableStyleId>
              </a:tblPr>
              <a:tblGrid>
                <a:gridCol w="7806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7594">
                <a:tc>
                  <a:txBody>
                    <a:bodyPr/>
                    <a:lstStyle/>
                    <a:p>
                      <a:pPr marL="18288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INSTALLATION KEYPOINTS</a:t>
                      </a:r>
                      <a:endParaRPr dirty="0">
                        <a:solidFill>
                          <a:schemeClr val="dk2"/>
                        </a:solidFill>
                      </a:endParaRPr>
                    </a:p>
                  </a:txBody>
                  <a:tcPr marL="28575" marR="28575" marT="274300" marB="27430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dk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CONSIDERATIONS </a:t>
                      </a:r>
                      <a:endParaRPr sz="2400" u="none" strike="noStrike" cap="none" dirty="0">
                        <a:solidFill>
                          <a:schemeClr val="dk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E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Building the Instrument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Instrument Size vs Opening Size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Lithology &amp; Geology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Machinery &amp; Equipment Maintenance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30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985282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30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861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7104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8813E-61CF-D040-B4AC-0F4FC4741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2">
            <a:extLst>
              <a:ext uri="{FF2B5EF4-FFF2-40B4-BE49-F238E27FC236}">
                <a16:creationId xmlns:a16="http://schemas.microsoft.com/office/drawing/2014/main" id="{EB427A85-BA6C-FD4B-C6BC-F6C7F6D047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INSTALLATION – </a:t>
            </a:r>
            <a:r>
              <a:rPr lang="en-US" b="1" u="sng" dirty="0"/>
              <a:t>MPBXs</a:t>
            </a:r>
            <a:endParaRPr b="1" u="sng" dirty="0"/>
          </a:p>
        </p:txBody>
      </p:sp>
      <p:pic>
        <p:nvPicPr>
          <p:cNvPr id="7" name="Picture 6" descr="A close-up of a hole in a rock wall&#10;&#10;AI-generated content may be incorrect.">
            <a:extLst>
              <a:ext uri="{FF2B5EF4-FFF2-40B4-BE49-F238E27FC236}">
                <a16:creationId xmlns:a16="http://schemas.microsoft.com/office/drawing/2014/main" id="{5FDDFF37-0F86-B263-5B12-6714688E4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481" y="1867709"/>
            <a:ext cx="4870445" cy="6493926"/>
          </a:xfrm>
          <a:prstGeom prst="rect">
            <a:avLst/>
          </a:prstGeom>
        </p:spPr>
      </p:pic>
      <p:pic>
        <p:nvPicPr>
          <p:cNvPr id="5" name="Picture 4" descr="A group of men wearing safety vests&#10;&#10;AI-generated content may be incorrect.">
            <a:extLst>
              <a:ext uri="{FF2B5EF4-FFF2-40B4-BE49-F238E27FC236}">
                <a16:creationId xmlns:a16="http://schemas.microsoft.com/office/drawing/2014/main" id="{8FFA19DE-2686-5A1A-9504-C35D355A6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481" y="1867709"/>
            <a:ext cx="4870445" cy="6493926"/>
          </a:xfrm>
          <a:prstGeom prst="rect">
            <a:avLst/>
          </a:prstGeom>
        </p:spPr>
      </p:pic>
      <p:pic>
        <p:nvPicPr>
          <p:cNvPr id="9" name="Picture 8" descr="A long tube with a light on it&#10;&#10;AI-generated content may be incorrect.">
            <a:extLst>
              <a:ext uri="{FF2B5EF4-FFF2-40B4-BE49-F238E27FC236}">
                <a16:creationId xmlns:a16="http://schemas.microsoft.com/office/drawing/2014/main" id="{C231D105-837F-1D12-7F05-57F8BE707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852" y="1867710"/>
            <a:ext cx="4870445" cy="6493927"/>
          </a:xfrm>
          <a:prstGeom prst="rect">
            <a:avLst/>
          </a:prstGeom>
        </p:spPr>
      </p:pic>
      <p:pic>
        <p:nvPicPr>
          <p:cNvPr id="13" name="Picture 12" descr="Long black and yellow rods on a white plastic surface&#10;&#10;AI-generated content may be incorrect.">
            <a:extLst>
              <a:ext uri="{FF2B5EF4-FFF2-40B4-BE49-F238E27FC236}">
                <a16:creationId xmlns:a16="http://schemas.microsoft.com/office/drawing/2014/main" id="{A73E16D0-B1CE-A4CB-80A3-7646AB144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851" y="1867710"/>
            <a:ext cx="4870445" cy="6493927"/>
          </a:xfrm>
          <a:prstGeom prst="rect">
            <a:avLst/>
          </a:prstGeom>
        </p:spPr>
      </p:pic>
      <p:pic>
        <p:nvPicPr>
          <p:cNvPr id="11" name="Picture 10" descr="Men in a tunnel working with a wire&#10;&#10;AI-generated content may be incorrect.">
            <a:extLst>
              <a:ext uri="{FF2B5EF4-FFF2-40B4-BE49-F238E27FC236}">
                <a16:creationId xmlns:a16="http://schemas.microsoft.com/office/drawing/2014/main" id="{008DE8C3-50FC-479E-3058-3AB25290D3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850" y="1867709"/>
            <a:ext cx="4870445" cy="6493927"/>
          </a:xfrm>
          <a:prstGeom prst="rect">
            <a:avLst/>
          </a:prstGeom>
        </p:spPr>
      </p:pic>
      <p:graphicFrame>
        <p:nvGraphicFramePr>
          <p:cNvPr id="84" name="Google Shape;152;p16">
            <a:extLst>
              <a:ext uri="{FF2B5EF4-FFF2-40B4-BE49-F238E27FC236}">
                <a16:creationId xmlns:a16="http://schemas.microsoft.com/office/drawing/2014/main" id="{54156289-F547-C5BD-22E2-35171AB5B7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19753"/>
              </p:ext>
            </p:extLst>
          </p:nvPr>
        </p:nvGraphicFramePr>
        <p:xfrm>
          <a:off x="11512736" y="1514350"/>
          <a:ext cx="7806396" cy="7629951"/>
        </p:xfrm>
        <a:graphic>
          <a:graphicData uri="http://schemas.openxmlformats.org/drawingml/2006/table">
            <a:tbl>
              <a:tblPr>
                <a:noFill/>
                <a:tableStyleId>{F7014A0B-475B-4B9F-A1E9-10134EDE19F1}</a:tableStyleId>
              </a:tblPr>
              <a:tblGrid>
                <a:gridCol w="7806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7594">
                <a:tc>
                  <a:txBody>
                    <a:bodyPr/>
                    <a:lstStyle/>
                    <a:p>
                      <a:pPr marL="18288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INSTALLATION KEYPOINTS</a:t>
                      </a:r>
                      <a:endParaRPr dirty="0">
                        <a:solidFill>
                          <a:schemeClr val="dk2"/>
                        </a:solidFill>
                      </a:endParaRPr>
                    </a:p>
                  </a:txBody>
                  <a:tcPr marL="28575" marR="28575" marT="274300" marB="27430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dk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CONSIDERATIONS </a:t>
                      </a:r>
                      <a:endParaRPr sz="2400" u="none" strike="noStrike" cap="none" dirty="0">
                        <a:solidFill>
                          <a:schemeClr val="dk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E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Building the Instrument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Instrument Size vs Opening Size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Lithology &amp; Geology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Machinery &amp; Equipment Maintenance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Mining Cycle Downtime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985282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30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861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5296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A74CA-F33C-12DE-4502-7A37B4E82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2">
            <a:extLst>
              <a:ext uri="{FF2B5EF4-FFF2-40B4-BE49-F238E27FC236}">
                <a16:creationId xmlns:a16="http://schemas.microsoft.com/office/drawing/2014/main" id="{37C71B17-AC0C-11C4-35F9-4F4774DA49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INSTALLATION – </a:t>
            </a:r>
            <a:r>
              <a:rPr lang="en-US" b="1" u="sng" dirty="0"/>
              <a:t>MPBXs</a:t>
            </a:r>
            <a:endParaRPr b="1" u="sng" dirty="0"/>
          </a:p>
        </p:txBody>
      </p:sp>
      <p:pic>
        <p:nvPicPr>
          <p:cNvPr id="7" name="Picture 6" descr="A close-up of a hole in a rock wall&#10;&#10;AI-generated content may be incorrect.">
            <a:extLst>
              <a:ext uri="{FF2B5EF4-FFF2-40B4-BE49-F238E27FC236}">
                <a16:creationId xmlns:a16="http://schemas.microsoft.com/office/drawing/2014/main" id="{35535774-4251-48A7-D416-389D0F75E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481" y="1867709"/>
            <a:ext cx="4870445" cy="6493926"/>
          </a:xfrm>
          <a:prstGeom prst="rect">
            <a:avLst/>
          </a:prstGeom>
        </p:spPr>
      </p:pic>
      <p:pic>
        <p:nvPicPr>
          <p:cNvPr id="5" name="Picture 4" descr="A group of men wearing safety vests&#10;&#10;AI-generated content may be incorrect.">
            <a:extLst>
              <a:ext uri="{FF2B5EF4-FFF2-40B4-BE49-F238E27FC236}">
                <a16:creationId xmlns:a16="http://schemas.microsoft.com/office/drawing/2014/main" id="{67968F91-DD85-AEA8-A543-E243A177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481" y="1867709"/>
            <a:ext cx="4870445" cy="6493926"/>
          </a:xfrm>
          <a:prstGeom prst="rect">
            <a:avLst/>
          </a:prstGeom>
        </p:spPr>
      </p:pic>
      <p:pic>
        <p:nvPicPr>
          <p:cNvPr id="9" name="Picture 8" descr="A long tube with a light on it&#10;&#10;AI-generated content may be incorrect.">
            <a:extLst>
              <a:ext uri="{FF2B5EF4-FFF2-40B4-BE49-F238E27FC236}">
                <a16:creationId xmlns:a16="http://schemas.microsoft.com/office/drawing/2014/main" id="{6F8F852A-009F-EDA9-8300-9B2FC610D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852" y="1867710"/>
            <a:ext cx="4870445" cy="6493927"/>
          </a:xfrm>
          <a:prstGeom prst="rect">
            <a:avLst/>
          </a:prstGeom>
        </p:spPr>
      </p:pic>
      <p:pic>
        <p:nvPicPr>
          <p:cNvPr id="13" name="Picture 12" descr="Long black and yellow rods on a white plastic surface&#10;&#10;AI-generated content may be incorrect.">
            <a:extLst>
              <a:ext uri="{FF2B5EF4-FFF2-40B4-BE49-F238E27FC236}">
                <a16:creationId xmlns:a16="http://schemas.microsoft.com/office/drawing/2014/main" id="{DE1B4602-96DA-F1A2-8C6B-A2CC0BC20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851" y="1867710"/>
            <a:ext cx="4870445" cy="6493927"/>
          </a:xfrm>
          <a:prstGeom prst="rect">
            <a:avLst/>
          </a:prstGeom>
        </p:spPr>
      </p:pic>
      <p:pic>
        <p:nvPicPr>
          <p:cNvPr id="11" name="Picture 10" descr="Men in a tunnel working with a wire&#10;&#10;AI-generated content may be incorrect.">
            <a:extLst>
              <a:ext uri="{FF2B5EF4-FFF2-40B4-BE49-F238E27FC236}">
                <a16:creationId xmlns:a16="http://schemas.microsoft.com/office/drawing/2014/main" id="{7DD1CBB4-53F0-D90F-55AF-FEFB36FD4A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850" y="1867709"/>
            <a:ext cx="4870445" cy="6493927"/>
          </a:xfrm>
          <a:prstGeom prst="rect">
            <a:avLst/>
          </a:prstGeom>
        </p:spPr>
      </p:pic>
      <p:graphicFrame>
        <p:nvGraphicFramePr>
          <p:cNvPr id="84" name="Google Shape;152;p16">
            <a:extLst>
              <a:ext uri="{FF2B5EF4-FFF2-40B4-BE49-F238E27FC236}">
                <a16:creationId xmlns:a16="http://schemas.microsoft.com/office/drawing/2014/main" id="{64EDECBD-C781-EC00-6231-D03FB271F4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9050288"/>
              </p:ext>
            </p:extLst>
          </p:nvPr>
        </p:nvGraphicFramePr>
        <p:xfrm>
          <a:off x="11512736" y="1514350"/>
          <a:ext cx="7806396" cy="7629951"/>
        </p:xfrm>
        <a:graphic>
          <a:graphicData uri="http://schemas.openxmlformats.org/drawingml/2006/table">
            <a:tbl>
              <a:tblPr>
                <a:noFill/>
                <a:tableStyleId>{F7014A0B-475B-4B9F-A1E9-10134EDE19F1}</a:tableStyleId>
              </a:tblPr>
              <a:tblGrid>
                <a:gridCol w="7806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7594">
                <a:tc>
                  <a:txBody>
                    <a:bodyPr/>
                    <a:lstStyle/>
                    <a:p>
                      <a:pPr marL="18288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INSTALLATION KEYPOINTS</a:t>
                      </a:r>
                      <a:endParaRPr dirty="0">
                        <a:solidFill>
                          <a:schemeClr val="dk2"/>
                        </a:solidFill>
                      </a:endParaRPr>
                    </a:p>
                  </a:txBody>
                  <a:tcPr marL="28575" marR="28575" marT="274300" marB="27430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dk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CONSIDERATIONS </a:t>
                      </a:r>
                      <a:endParaRPr sz="2400" u="none" strike="noStrike" cap="none" dirty="0">
                        <a:solidFill>
                          <a:schemeClr val="dk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E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Building the Instrument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Instrument Size vs Opening Size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Lithology &amp; Geology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Machinery &amp; Equipment Maintenance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Mining Cycle Downtime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985282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Resources</a:t>
                      </a:r>
                      <a:endParaRPr sz="30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861561"/>
                  </a:ext>
                </a:extLst>
              </a:tr>
            </a:tbl>
          </a:graphicData>
        </a:graphic>
      </p:graphicFrame>
      <p:sp>
        <p:nvSpPr>
          <p:cNvPr id="85" name="TextBox 84">
            <a:extLst>
              <a:ext uri="{FF2B5EF4-FFF2-40B4-BE49-F238E27FC236}">
                <a16:creationId xmlns:a16="http://schemas.microsoft.com/office/drawing/2014/main" id="{9F9C6A7F-F8EC-3362-79ED-4C65BF5C593E}"/>
              </a:ext>
            </a:extLst>
          </p:cNvPr>
          <p:cNvSpPr txBox="1"/>
          <p:nvPr/>
        </p:nvSpPr>
        <p:spPr>
          <a:xfrm>
            <a:off x="1619185" y="8969203"/>
            <a:ext cx="929421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TAKEAWAY: </a:t>
            </a:r>
            <a:r>
              <a:rPr lang="en-US" sz="400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MONITORING INSTALLATION </a:t>
            </a:r>
            <a:r>
              <a:rPr lang="en-US" sz="4000" b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en-US" sz="400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 PART OF MINE CYCLE</a:t>
            </a:r>
            <a:endParaRPr lang="en-US" sz="4000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1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51EA4-29BF-79E6-FF4C-81DB749CD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2">
            <a:extLst>
              <a:ext uri="{FF2B5EF4-FFF2-40B4-BE49-F238E27FC236}">
                <a16:creationId xmlns:a16="http://schemas.microsoft.com/office/drawing/2014/main" id="{7A628881-85B3-6B50-BEDC-CD3719AC0A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INSTALLATION – </a:t>
            </a:r>
            <a:r>
              <a:rPr lang="en-US" b="1" u="sng" dirty="0"/>
              <a:t>Instrumented Bolts</a:t>
            </a:r>
            <a:endParaRPr b="1" u="sng" dirty="0"/>
          </a:p>
        </p:txBody>
      </p:sp>
      <p:graphicFrame>
        <p:nvGraphicFramePr>
          <p:cNvPr id="84" name="Google Shape;152;p16">
            <a:extLst>
              <a:ext uri="{FF2B5EF4-FFF2-40B4-BE49-F238E27FC236}">
                <a16:creationId xmlns:a16="http://schemas.microsoft.com/office/drawing/2014/main" id="{C43C1425-1457-8F08-C305-3127519702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4687437"/>
              </p:ext>
            </p:extLst>
          </p:nvPr>
        </p:nvGraphicFramePr>
        <p:xfrm>
          <a:off x="1619185" y="1784514"/>
          <a:ext cx="7806396" cy="5771112"/>
        </p:xfrm>
        <a:graphic>
          <a:graphicData uri="http://schemas.openxmlformats.org/drawingml/2006/table">
            <a:tbl>
              <a:tblPr>
                <a:noFill/>
                <a:tableStyleId>{F7014A0B-475B-4B9F-A1E9-10134EDE19F1}</a:tableStyleId>
              </a:tblPr>
              <a:tblGrid>
                <a:gridCol w="7806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7594">
                <a:tc>
                  <a:txBody>
                    <a:bodyPr/>
                    <a:lstStyle/>
                    <a:p>
                      <a:pPr marL="18288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INSTALLATION KEYPOINTS</a:t>
                      </a:r>
                      <a:endParaRPr dirty="0">
                        <a:solidFill>
                          <a:schemeClr val="dk2"/>
                        </a:solidFill>
                      </a:endParaRPr>
                    </a:p>
                  </a:txBody>
                  <a:tcPr marL="28575" marR="28575" marT="274300" marB="27430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dk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CONSIDERATIONS </a:t>
                      </a:r>
                      <a:endParaRPr sz="2400" u="none" strike="noStrike" cap="none" dirty="0">
                        <a:solidFill>
                          <a:schemeClr val="dk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E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9314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Lithology &amp; Geology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Machinery &amp; Equipment Maintenance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Mining Cycle Downtime </a:t>
                      </a: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985282"/>
                  </a:ext>
                </a:extLst>
              </a:tr>
              <a:tr h="946051">
                <a:tc>
                  <a:txBody>
                    <a:bodyPr/>
                    <a:lstStyle/>
                    <a:p>
                      <a:pPr marL="18288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000" u="none" strike="noStrike" cap="none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Resources</a:t>
                      </a:r>
                      <a:endParaRPr sz="30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861561"/>
                  </a:ext>
                </a:extLst>
              </a:tr>
            </a:tbl>
          </a:graphicData>
        </a:graphic>
      </p:graphicFrame>
      <p:sp>
        <p:nvSpPr>
          <p:cNvPr id="85" name="TextBox 84">
            <a:extLst>
              <a:ext uri="{FF2B5EF4-FFF2-40B4-BE49-F238E27FC236}">
                <a16:creationId xmlns:a16="http://schemas.microsoft.com/office/drawing/2014/main" id="{591EC544-2DB3-2FBA-3645-09696E79ADEA}"/>
              </a:ext>
            </a:extLst>
          </p:cNvPr>
          <p:cNvSpPr txBox="1"/>
          <p:nvPr/>
        </p:nvSpPr>
        <p:spPr>
          <a:xfrm>
            <a:off x="1019850" y="8555340"/>
            <a:ext cx="929421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TAKEAWAY: </a:t>
            </a:r>
            <a:r>
              <a:rPr lang="en-US" sz="400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WIRING AND CABLE MANAGEMENT CREW</a:t>
            </a:r>
            <a:endParaRPr lang="en-US" sz="4000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blue and white machine&#10;&#10;AI-generated content may be incorrect.">
            <a:extLst>
              <a:ext uri="{FF2B5EF4-FFF2-40B4-BE49-F238E27FC236}">
                <a16:creationId xmlns:a16="http://schemas.microsoft.com/office/drawing/2014/main" id="{0034562C-5911-B755-A9CB-B8299EA2C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8521" y="2316754"/>
            <a:ext cx="8318114" cy="62385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60E8B6-5B5E-51B8-4A54-BE116E2F54E8}"/>
              </a:ext>
            </a:extLst>
          </p:cNvPr>
          <p:cNvSpPr txBox="1"/>
          <p:nvPr/>
        </p:nvSpPr>
        <p:spPr>
          <a:xfrm>
            <a:off x="10678521" y="8502849"/>
            <a:ext cx="84052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20: Resin pump for bolt installation by </a:t>
            </a:r>
            <a:r>
              <a:rPr lang="en-US" sz="2800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Jennmar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01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>
          <a:extLst>
            <a:ext uri="{FF2B5EF4-FFF2-40B4-BE49-F238E27FC236}">
              <a16:creationId xmlns:a16="http://schemas.microsoft.com/office/drawing/2014/main" id="{87B81CCB-4052-83DD-01D2-59E8329C2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86B87E04-8069-1129-90C6-A2E6C63E23B0}"/>
              </a:ext>
            </a:extLst>
          </p:cNvPr>
          <p:cNvSpPr/>
          <p:nvPr/>
        </p:nvSpPr>
        <p:spPr>
          <a:xfrm>
            <a:off x="3595124" y="4935169"/>
            <a:ext cx="1272378" cy="295426"/>
          </a:xfrm>
          <a:prstGeom prst="rect">
            <a:avLst/>
          </a:prstGeom>
          <a:solidFill>
            <a:srgbClr val="0C234B"/>
          </a:solidFill>
          <a:ln>
            <a:solidFill>
              <a:srgbClr val="0C23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69E9D1AB-EFA6-AF2C-7A68-81ACE8D7F433}"/>
              </a:ext>
            </a:extLst>
          </p:cNvPr>
          <p:cNvSpPr/>
          <p:nvPr/>
        </p:nvSpPr>
        <p:spPr>
          <a:xfrm>
            <a:off x="834339" y="2704781"/>
            <a:ext cx="2932470" cy="2580109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ikdörtgen 7">
            <a:extLst>
              <a:ext uri="{FF2B5EF4-FFF2-40B4-BE49-F238E27FC236}">
                <a16:creationId xmlns:a16="http://schemas.microsoft.com/office/drawing/2014/main" id="{D76533D0-C877-9E3A-6C37-C3D665BBDACE}"/>
              </a:ext>
            </a:extLst>
          </p:cNvPr>
          <p:cNvSpPr/>
          <p:nvPr/>
        </p:nvSpPr>
        <p:spPr>
          <a:xfrm>
            <a:off x="4206717" y="3521368"/>
            <a:ext cx="3930417" cy="2933945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Metin kutusu 8">
            <a:extLst>
              <a:ext uri="{FF2B5EF4-FFF2-40B4-BE49-F238E27FC236}">
                <a16:creationId xmlns:a16="http://schemas.microsoft.com/office/drawing/2014/main" id="{65FC187D-C135-D9EF-55B4-23FC629D9F39}"/>
              </a:ext>
            </a:extLst>
          </p:cNvPr>
          <p:cNvSpPr txBox="1"/>
          <p:nvPr/>
        </p:nvSpPr>
        <p:spPr>
          <a:xfrm>
            <a:off x="4206716" y="3615909"/>
            <a:ext cx="3930417" cy="293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Instrumentation &amp; Sensor Selection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Instrumentation Placement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Areas of Concern in Openings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DAQ System Design</a:t>
            </a:r>
          </a:p>
        </p:txBody>
      </p:sp>
      <p:sp>
        <p:nvSpPr>
          <p:cNvPr id="7" name="Dikdörtgen 9">
            <a:extLst>
              <a:ext uri="{FF2B5EF4-FFF2-40B4-BE49-F238E27FC236}">
                <a16:creationId xmlns:a16="http://schemas.microsoft.com/office/drawing/2014/main" id="{8E8EECDC-9CCF-8023-1BCF-A221346EDBF4}"/>
              </a:ext>
            </a:extLst>
          </p:cNvPr>
          <p:cNvSpPr/>
          <p:nvPr/>
        </p:nvSpPr>
        <p:spPr>
          <a:xfrm>
            <a:off x="8515532" y="4858588"/>
            <a:ext cx="3364479" cy="2581289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Metin kutusu 10">
            <a:extLst>
              <a:ext uri="{FF2B5EF4-FFF2-40B4-BE49-F238E27FC236}">
                <a16:creationId xmlns:a16="http://schemas.microsoft.com/office/drawing/2014/main" id="{AB9017D2-7C10-8F5E-C293-4AB6B54DEEA8}"/>
              </a:ext>
            </a:extLst>
          </p:cNvPr>
          <p:cNvSpPr txBox="1"/>
          <p:nvPr/>
        </p:nvSpPr>
        <p:spPr>
          <a:xfrm>
            <a:off x="8505157" y="4904237"/>
            <a:ext cx="3632164" cy="293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Preparation for Installations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Installation during operations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Cable Management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Wiring of Sensors</a:t>
            </a:r>
          </a:p>
          <a:p>
            <a:pPr marL="471202" indent="-471202">
              <a:buFontTx/>
              <a:buChar char="-"/>
            </a:pPr>
            <a:endParaRPr lang="en-US" sz="2638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Dikdörtgen 13">
            <a:extLst>
              <a:ext uri="{FF2B5EF4-FFF2-40B4-BE49-F238E27FC236}">
                <a16:creationId xmlns:a16="http://schemas.microsoft.com/office/drawing/2014/main" id="{88474ED9-9B81-99AA-6551-FF884CCAF15D}"/>
              </a:ext>
            </a:extLst>
          </p:cNvPr>
          <p:cNvSpPr/>
          <p:nvPr/>
        </p:nvSpPr>
        <p:spPr>
          <a:xfrm>
            <a:off x="12396507" y="5797648"/>
            <a:ext cx="2864240" cy="2182296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Metin kutusu 14">
            <a:extLst>
              <a:ext uri="{FF2B5EF4-FFF2-40B4-BE49-F238E27FC236}">
                <a16:creationId xmlns:a16="http://schemas.microsoft.com/office/drawing/2014/main" id="{7D1C13B7-CE17-8929-DA95-ACD14A3E9C0D}"/>
              </a:ext>
            </a:extLst>
          </p:cNvPr>
          <p:cNvSpPr txBox="1"/>
          <p:nvPr/>
        </p:nvSpPr>
        <p:spPr>
          <a:xfrm>
            <a:off x="12453674" y="5844138"/>
            <a:ext cx="3064208" cy="212205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WiFi</a:t>
            </a: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Settings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Pipeline Software Setup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Database Setup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API Setup </a:t>
            </a:r>
          </a:p>
        </p:txBody>
      </p:sp>
      <p:sp>
        <p:nvSpPr>
          <p:cNvPr id="11" name="Dikdörtgen 16">
            <a:extLst>
              <a:ext uri="{FF2B5EF4-FFF2-40B4-BE49-F238E27FC236}">
                <a16:creationId xmlns:a16="http://schemas.microsoft.com/office/drawing/2014/main" id="{393B0019-288B-2EDC-237A-F08D724BFFF7}"/>
              </a:ext>
            </a:extLst>
          </p:cNvPr>
          <p:cNvSpPr/>
          <p:nvPr/>
        </p:nvSpPr>
        <p:spPr>
          <a:xfrm>
            <a:off x="15838155" y="6888795"/>
            <a:ext cx="4007712" cy="2494659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483038A-9006-B530-EEB0-2C9181756E72}"/>
              </a:ext>
            </a:extLst>
          </p:cNvPr>
          <p:cNvGrpSpPr/>
          <p:nvPr/>
        </p:nvGrpSpPr>
        <p:grpSpPr>
          <a:xfrm>
            <a:off x="791250" y="1832443"/>
            <a:ext cx="3994830" cy="904222"/>
            <a:chOff x="-92882" y="-48249"/>
            <a:chExt cx="4101949" cy="904222"/>
          </a:xfrm>
        </p:grpSpPr>
        <p:sp>
          <p:nvSpPr>
            <p:cNvPr id="13" name="Metin kutusu 33">
              <a:extLst>
                <a:ext uri="{FF2B5EF4-FFF2-40B4-BE49-F238E27FC236}">
                  <a16:creationId xmlns:a16="http://schemas.microsoft.com/office/drawing/2014/main" id="{78AFA4A4-E9CC-A1D3-B904-1878221D9E17}"/>
                </a:ext>
              </a:extLst>
            </p:cNvPr>
            <p:cNvSpPr txBox="1"/>
            <p:nvPr/>
          </p:nvSpPr>
          <p:spPr>
            <a:xfrm>
              <a:off x="1076597" y="-48249"/>
              <a:ext cx="2932470" cy="904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638" b="1" i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Monitored</a:t>
              </a:r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tr-TR" sz="2638" b="1" i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Variable</a:t>
              </a:r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(s)</a:t>
              </a:r>
              <a:endParaRPr lang="en-US" sz="2638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Metin kutusu 39">
              <a:extLst>
                <a:ext uri="{FF2B5EF4-FFF2-40B4-BE49-F238E27FC236}">
                  <a16:creationId xmlns:a16="http://schemas.microsoft.com/office/drawing/2014/main" id="{D160773F-B5E2-A2AB-1F15-89114494534F}"/>
                </a:ext>
              </a:extLst>
            </p:cNvPr>
            <p:cNvSpPr txBox="1"/>
            <p:nvPr/>
          </p:nvSpPr>
          <p:spPr>
            <a:xfrm>
              <a:off x="-92882" y="-48249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1: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837691-0A94-CFFF-5243-0834ED46350C}"/>
              </a:ext>
            </a:extLst>
          </p:cNvPr>
          <p:cNvGrpSpPr/>
          <p:nvPr/>
        </p:nvGrpSpPr>
        <p:grpSpPr>
          <a:xfrm>
            <a:off x="4206717" y="2982638"/>
            <a:ext cx="3389022" cy="500092"/>
            <a:chOff x="3544294" y="1552152"/>
            <a:chExt cx="3389022" cy="500092"/>
          </a:xfrm>
        </p:grpSpPr>
        <p:sp>
          <p:nvSpPr>
            <p:cNvPr id="16" name="Metin kutusu 34">
              <a:extLst>
                <a:ext uri="{FF2B5EF4-FFF2-40B4-BE49-F238E27FC236}">
                  <a16:creationId xmlns:a16="http://schemas.microsoft.com/office/drawing/2014/main" id="{3D4544A4-9968-EF45-FE2A-FF7537067EFE}"/>
                </a:ext>
              </a:extLst>
            </p:cNvPr>
            <p:cNvSpPr txBox="1"/>
            <p:nvPr/>
          </p:nvSpPr>
          <p:spPr>
            <a:xfrm>
              <a:off x="4784971" y="1553966"/>
              <a:ext cx="2148345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Plan &amp; Design</a:t>
              </a:r>
              <a:endParaRPr lang="en-US" sz="2638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Metin kutusu 40">
              <a:extLst>
                <a:ext uri="{FF2B5EF4-FFF2-40B4-BE49-F238E27FC236}">
                  <a16:creationId xmlns:a16="http://schemas.microsoft.com/office/drawing/2014/main" id="{74D5F344-2449-66B5-719F-6AAB985F2F4A}"/>
                </a:ext>
              </a:extLst>
            </p:cNvPr>
            <p:cNvSpPr txBox="1"/>
            <p:nvPr/>
          </p:nvSpPr>
          <p:spPr>
            <a:xfrm>
              <a:off x="3544294" y="1552152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2: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FB1D94-82B9-A01C-BE87-001529C56D54}"/>
              </a:ext>
            </a:extLst>
          </p:cNvPr>
          <p:cNvGrpSpPr/>
          <p:nvPr/>
        </p:nvGrpSpPr>
        <p:grpSpPr>
          <a:xfrm>
            <a:off x="8505157" y="4305310"/>
            <a:ext cx="3761667" cy="504528"/>
            <a:chOff x="8432333" y="2502455"/>
            <a:chExt cx="3761667" cy="504528"/>
          </a:xfrm>
        </p:grpSpPr>
        <p:sp>
          <p:nvSpPr>
            <p:cNvPr id="19" name="Metin kutusu 35">
              <a:extLst>
                <a:ext uri="{FF2B5EF4-FFF2-40B4-BE49-F238E27FC236}">
                  <a16:creationId xmlns:a16="http://schemas.microsoft.com/office/drawing/2014/main" id="{B72DFF51-3796-2886-1017-856A8B3B97FC}"/>
                </a:ext>
              </a:extLst>
            </p:cNvPr>
            <p:cNvSpPr txBox="1"/>
            <p:nvPr/>
          </p:nvSpPr>
          <p:spPr>
            <a:xfrm>
              <a:off x="8989769" y="2508705"/>
              <a:ext cx="3204231" cy="49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endParaRPr lang="en-US" sz="2638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Metin kutusu 41">
              <a:extLst>
                <a:ext uri="{FF2B5EF4-FFF2-40B4-BE49-F238E27FC236}">
                  <a16:creationId xmlns:a16="http://schemas.microsoft.com/office/drawing/2014/main" id="{C1EBAAF4-9CEA-BF01-E815-BEE78DE7AD0D}"/>
                </a:ext>
              </a:extLst>
            </p:cNvPr>
            <p:cNvSpPr txBox="1"/>
            <p:nvPr/>
          </p:nvSpPr>
          <p:spPr>
            <a:xfrm>
              <a:off x="8432333" y="2502455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3: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B665AE-1376-9642-9F65-EB35E51C0FFC}"/>
              </a:ext>
            </a:extLst>
          </p:cNvPr>
          <p:cNvGrpSpPr/>
          <p:nvPr/>
        </p:nvGrpSpPr>
        <p:grpSpPr>
          <a:xfrm>
            <a:off x="12407795" y="5281216"/>
            <a:ext cx="3796703" cy="499477"/>
            <a:chOff x="12598945" y="3771335"/>
            <a:chExt cx="3796703" cy="499477"/>
          </a:xfrm>
        </p:grpSpPr>
        <p:sp>
          <p:nvSpPr>
            <p:cNvPr id="22" name="Metin kutusu 36">
              <a:extLst>
                <a:ext uri="{FF2B5EF4-FFF2-40B4-BE49-F238E27FC236}">
                  <a16:creationId xmlns:a16="http://schemas.microsoft.com/office/drawing/2014/main" id="{4B4C31F0-9317-8491-6A57-162435211257}"/>
                </a:ext>
              </a:extLst>
            </p:cNvPr>
            <p:cNvSpPr txBox="1"/>
            <p:nvPr/>
          </p:nvSpPr>
          <p:spPr>
            <a:xfrm>
              <a:off x="12980159" y="3772534"/>
              <a:ext cx="3415489" cy="49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Back-End </a:t>
              </a:r>
            </a:p>
          </p:txBody>
        </p:sp>
        <p:sp>
          <p:nvSpPr>
            <p:cNvPr id="23" name="Metin kutusu 42">
              <a:extLst>
                <a:ext uri="{FF2B5EF4-FFF2-40B4-BE49-F238E27FC236}">
                  <a16:creationId xmlns:a16="http://schemas.microsoft.com/office/drawing/2014/main" id="{134AA816-A9F7-E177-D354-6407511F3B54}"/>
                </a:ext>
              </a:extLst>
            </p:cNvPr>
            <p:cNvSpPr txBox="1"/>
            <p:nvPr/>
          </p:nvSpPr>
          <p:spPr>
            <a:xfrm>
              <a:off x="12598945" y="3771335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4: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87A5104-C0CF-AEF3-D57E-7CA8182965C1}"/>
              </a:ext>
            </a:extLst>
          </p:cNvPr>
          <p:cNvGrpSpPr/>
          <p:nvPr/>
        </p:nvGrpSpPr>
        <p:grpSpPr>
          <a:xfrm>
            <a:off x="15838155" y="6396909"/>
            <a:ext cx="3953776" cy="500071"/>
            <a:chOff x="16187661" y="5302259"/>
            <a:chExt cx="3953776" cy="500071"/>
          </a:xfrm>
        </p:grpSpPr>
        <p:sp>
          <p:nvSpPr>
            <p:cNvPr id="25" name="Metin kutusu 37">
              <a:extLst>
                <a:ext uri="{FF2B5EF4-FFF2-40B4-BE49-F238E27FC236}">
                  <a16:creationId xmlns:a16="http://schemas.microsoft.com/office/drawing/2014/main" id="{8A35D339-4E3A-20AD-6D01-DBCFF2B40FA1}"/>
                </a:ext>
              </a:extLst>
            </p:cNvPr>
            <p:cNvSpPr txBox="1"/>
            <p:nvPr/>
          </p:nvSpPr>
          <p:spPr>
            <a:xfrm>
              <a:off x="16749899" y="5302259"/>
              <a:ext cx="3391538" cy="49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 </a:t>
              </a:r>
              <a:r>
                <a:rPr lang="tr-TR" sz="2638" b="1" i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Display</a:t>
              </a:r>
              <a:endParaRPr lang="en-US" sz="2638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Metin kutusu 43">
              <a:extLst>
                <a:ext uri="{FF2B5EF4-FFF2-40B4-BE49-F238E27FC236}">
                  <a16:creationId xmlns:a16="http://schemas.microsoft.com/office/drawing/2014/main" id="{C9C1555C-44A0-B6A0-C94B-3CC9808145B4}"/>
                </a:ext>
              </a:extLst>
            </p:cNvPr>
            <p:cNvSpPr txBox="1"/>
            <p:nvPr/>
          </p:nvSpPr>
          <p:spPr>
            <a:xfrm>
              <a:off x="16187661" y="5304052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5: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7" name="Bağlayıcı: Dirsek 45">
            <a:extLst>
              <a:ext uri="{FF2B5EF4-FFF2-40B4-BE49-F238E27FC236}">
                <a16:creationId xmlns:a16="http://schemas.microsoft.com/office/drawing/2014/main" id="{1F9586C3-9005-FAB1-127C-6F9B34EA9421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3766809" y="3994836"/>
            <a:ext cx="439908" cy="993505"/>
          </a:xfrm>
          <a:prstGeom prst="bentConnector3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Bağlayıcı: Dirsek 49">
            <a:extLst>
              <a:ext uri="{FF2B5EF4-FFF2-40B4-BE49-F238E27FC236}">
                <a16:creationId xmlns:a16="http://schemas.microsoft.com/office/drawing/2014/main" id="{0A1DE39B-19C2-8540-3555-5A78A3E620D7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8137134" y="4988341"/>
            <a:ext cx="378398" cy="1160892"/>
          </a:xfrm>
          <a:prstGeom prst="bentConnector3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Bağlayıcı: Dirsek 51">
            <a:extLst>
              <a:ext uri="{FF2B5EF4-FFF2-40B4-BE49-F238E27FC236}">
                <a16:creationId xmlns:a16="http://schemas.microsoft.com/office/drawing/2014/main" id="{A2FBD5CD-14D9-D923-F7D4-01EB13E4DFF8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11880011" y="6149233"/>
            <a:ext cx="516496" cy="739563"/>
          </a:xfrm>
          <a:prstGeom prst="bentConnector3">
            <a:avLst>
              <a:gd name="adj1" fmla="val 50000"/>
            </a:avLst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Bağlayıcı: Dirsek 58">
            <a:extLst>
              <a:ext uri="{FF2B5EF4-FFF2-40B4-BE49-F238E27FC236}">
                <a16:creationId xmlns:a16="http://schemas.microsoft.com/office/drawing/2014/main" id="{B12F1A4A-112D-72EE-6A3F-19056834660D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15517882" y="6905166"/>
            <a:ext cx="320273" cy="1230959"/>
          </a:xfrm>
          <a:prstGeom prst="bentConnector3">
            <a:avLst>
              <a:gd name="adj1" fmla="val 50000"/>
            </a:avLst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Metin kutusu 17">
            <a:extLst>
              <a:ext uri="{FF2B5EF4-FFF2-40B4-BE49-F238E27FC236}">
                <a16:creationId xmlns:a16="http://schemas.microsoft.com/office/drawing/2014/main" id="{ACD1A614-9AC1-C328-C05F-08F2E2E745CB}"/>
              </a:ext>
            </a:extLst>
          </p:cNvPr>
          <p:cNvSpPr txBox="1"/>
          <p:nvPr/>
        </p:nvSpPr>
        <p:spPr>
          <a:xfrm>
            <a:off x="15838155" y="6855455"/>
            <a:ext cx="3905900" cy="2528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 Mesh Generation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Vertex Information of Sensors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Displacement Data Retrieval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Heatmap Development </a:t>
            </a:r>
          </a:p>
        </p:txBody>
      </p:sp>
      <p:sp>
        <p:nvSpPr>
          <p:cNvPr id="32" name="Google Shape;98;p12">
            <a:extLst>
              <a:ext uri="{FF2B5EF4-FFF2-40B4-BE49-F238E27FC236}">
                <a16:creationId xmlns:a16="http://schemas.microsoft.com/office/drawing/2014/main" id="{0779CE0E-61E2-975B-0E42-7657926CFCA5}"/>
              </a:ext>
            </a:extLst>
          </p:cNvPr>
          <p:cNvSpPr txBox="1">
            <a:spLocks/>
          </p:cNvSpPr>
          <p:nvPr/>
        </p:nvSpPr>
        <p:spPr>
          <a:xfrm>
            <a:off x="1019850" y="606250"/>
            <a:ext cx="180639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METHODOLOGY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Metin kutusu 4">
            <a:extLst>
              <a:ext uri="{FF2B5EF4-FFF2-40B4-BE49-F238E27FC236}">
                <a16:creationId xmlns:a16="http://schemas.microsoft.com/office/drawing/2014/main" id="{84D44FCF-CE3E-6400-77E7-A2B060E34CBD}"/>
              </a:ext>
            </a:extLst>
          </p:cNvPr>
          <p:cNvSpPr txBox="1"/>
          <p:nvPr/>
        </p:nvSpPr>
        <p:spPr>
          <a:xfrm>
            <a:off x="649531" y="2736665"/>
            <a:ext cx="3140055" cy="252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Failure Types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Matrix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 Conditions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Excavation Method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97AC80-0725-4689-00CC-5BF830FD878E}"/>
              </a:ext>
            </a:extLst>
          </p:cNvPr>
          <p:cNvSpPr/>
          <p:nvPr/>
        </p:nvSpPr>
        <p:spPr>
          <a:xfrm>
            <a:off x="12453673" y="5844138"/>
            <a:ext cx="3048127" cy="2152761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59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9A01E-2D36-DB17-E3FB-4B9E8DC88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ue cloud with white text&#10;&#10;AI-generated content may be incorrect.">
            <a:extLst>
              <a:ext uri="{FF2B5EF4-FFF2-40B4-BE49-F238E27FC236}">
                <a16:creationId xmlns:a16="http://schemas.microsoft.com/office/drawing/2014/main" id="{E207BFD9-8E4F-6650-5761-7354A45DF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1102" y="7583158"/>
            <a:ext cx="2137186" cy="1309436"/>
          </a:xfrm>
          <a:prstGeom prst="rect">
            <a:avLst/>
          </a:prstGeom>
        </p:spPr>
      </p:pic>
      <p:sp>
        <p:nvSpPr>
          <p:cNvPr id="2" name="Google Shape;98;p12">
            <a:extLst>
              <a:ext uri="{FF2B5EF4-FFF2-40B4-BE49-F238E27FC236}">
                <a16:creationId xmlns:a16="http://schemas.microsoft.com/office/drawing/2014/main" id="{611821B0-9330-099D-FEE5-CDAFA4E537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BACK-END DEVELOPMENT – </a:t>
            </a:r>
            <a:r>
              <a:rPr lang="en-US" b="1" dirty="0"/>
              <a:t>DATA PIPELINE</a:t>
            </a:r>
            <a:endParaRPr b="1" u="sng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DCDDD3-0602-EEA8-615B-41D85CB20DA3}"/>
              </a:ext>
            </a:extLst>
          </p:cNvPr>
          <p:cNvGrpSpPr/>
          <p:nvPr/>
        </p:nvGrpSpPr>
        <p:grpSpPr>
          <a:xfrm>
            <a:off x="1727488" y="4142553"/>
            <a:ext cx="2996022" cy="1317595"/>
            <a:chOff x="1086234" y="1184424"/>
            <a:chExt cx="1834936" cy="895989"/>
          </a:xfrm>
          <a:solidFill>
            <a:srgbClr val="EFF5FB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5321C8A-F975-64CA-A63C-C221C7F1CB3F}"/>
                </a:ext>
              </a:extLst>
            </p:cNvPr>
            <p:cNvSpPr/>
            <p:nvPr/>
          </p:nvSpPr>
          <p:spPr>
            <a:xfrm>
              <a:off x="1086234" y="1184424"/>
              <a:ext cx="1834936" cy="89598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0C4BFAA-727F-DE6E-B059-971D9BAF59B8}"/>
                </a:ext>
              </a:extLst>
            </p:cNvPr>
            <p:cNvSpPr txBox="1"/>
            <p:nvPr/>
          </p:nvSpPr>
          <p:spPr>
            <a:xfrm>
              <a:off x="1129538" y="1184424"/>
              <a:ext cx="1759076" cy="816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Instrumented Bolts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ED95CD9-1D84-B7B8-A58C-1FD59EB70594}"/>
              </a:ext>
            </a:extLst>
          </p:cNvPr>
          <p:cNvGrpSpPr/>
          <p:nvPr/>
        </p:nvGrpSpPr>
        <p:grpSpPr>
          <a:xfrm>
            <a:off x="1727489" y="5641814"/>
            <a:ext cx="2996021" cy="947893"/>
            <a:chOff x="1086234" y="1184424"/>
            <a:chExt cx="1834936" cy="895989"/>
          </a:xfrm>
          <a:solidFill>
            <a:srgbClr val="EFF5FB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FE2A4D3-6F22-F7AC-9D94-348F97B21117}"/>
                </a:ext>
              </a:extLst>
            </p:cNvPr>
            <p:cNvSpPr/>
            <p:nvPr/>
          </p:nvSpPr>
          <p:spPr>
            <a:xfrm>
              <a:off x="1086234" y="1184424"/>
              <a:ext cx="1834936" cy="89598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5F4B914-F27A-54B5-3F05-864EA5619BF7}"/>
                </a:ext>
              </a:extLst>
            </p:cNvPr>
            <p:cNvSpPr txBox="1"/>
            <p:nvPr/>
          </p:nvSpPr>
          <p:spPr>
            <a:xfrm>
              <a:off x="1129537" y="1258976"/>
              <a:ext cx="1737508" cy="6109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MPBXs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8911A3D-C887-1ADB-1767-384B27AFE007}"/>
              </a:ext>
            </a:extLst>
          </p:cNvPr>
          <p:cNvGrpSpPr/>
          <p:nvPr/>
        </p:nvGrpSpPr>
        <p:grpSpPr>
          <a:xfrm>
            <a:off x="1536735" y="3689487"/>
            <a:ext cx="3377524" cy="3348534"/>
            <a:chOff x="1086234" y="1184424"/>
            <a:chExt cx="1834936" cy="89598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7994435-B9E0-E6C5-AE87-C69075DAF649}"/>
                </a:ext>
              </a:extLst>
            </p:cNvPr>
            <p:cNvSpPr/>
            <p:nvPr/>
          </p:nvSpPr>
          <p:spPr>
            <a:xfrm>
              <a:off x="1086234" y="1184424"/>
              <a:ext cx="1834936" cy="89598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E69774C-46E0-C08E-568E-A8EAC7887701}"/>
                </a:ext>
              </a:extLst>
            </p:cNvPr>
            <p:cNvSpPr txBox="1"/>
            <p:nvPr/>
          </p:nvSpPr>
          <p:spPr>
            <a:xfrm>
              <a:off x="1086234" y="1184424"/>
              <a:ext cx="1834935" cy="17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C880EF72-EEAD-5ACB-5AB8-83B9E979221C}"/>
              </a:ext>
            </a:extLst>
          </p:cNvPr>
          <p:cNvSpPr/>
          <p:nvPr/>
        </p:nvSpPr>
        <p:spPr>
          <a:xfrm>
            <a:off x="1382815" y="3187667"/>
            <a:ext cx="3685373" cy="451603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7E0B28-FC87-99D5-06BE-EC6DDD9B8D28}"/>
              </a:ext>
            </a:extLst>
          </p:cNvPr>
          <p:cNvSpPr txBox="1"/>
          <p:nvPr/>
        </p:nvSpPr>
        <p:spPr>
          <a:xfrm>
            <a:off x="1271886" y="2396197"/>
            <a:ext cx="3704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 Network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0DD74AF-B39C-984C-F609-3056FB352594}"/>
              </a:ext>
            </a:extLst>
          </p:cNvPr>
          <p:cNvSpPr/>
          <p:nvPr/>
        </p:nvSpPr>
        <p:spPr>
          <a:xfrm>
            <a:off x="6003274" y="4296270"/>
            <a:ext cx="2411989" cy="756635"/>
          </a:xfrm>
          <a:prstGeom prst="rect">
            <a:avLst/>
          </a:prstGeom>
          <a:solidFill>
            <a:srgbClr val="F4F9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A2C8877-9355-E24E-F60E-3AB85B610C89}"/>
              </a:ext>
            </a:extLst>
          </p:cNvPr>
          <p:cNvSpPr/>
          <p:nvPr/>
        </p:nvSpPr>
        <p:spPr>
          <a:xfrm>
            <a:off x="6003162" y="6409939"/>
            <a:ext cx="2402193" cy="756635"/>
          </a:xfrm>
          <a:prstGeom prst="rect">
            <a:avLst/>
          </a:prstGeom>
          <a:solidFill>
            <a:srgbClr val="F4F9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B56CB48-E77B-FF1E-C805-4A60A12098EF}"/>
              </a:ext>
            </a:extLst>
          </p:cNvPr>
          <p:cNvSpPr/>
          <p:nvPr/>
        </p:nvSpPr>
        <p:spPr>
          <a:xfrm>
            <a:off x="9026841" y="6409939"/>
            <a:ext cx="2411989" cy="756635"/>
          </a:xfrm>
          <a:prstGeom prst="rect">
            <a:avLst/>
          </a:prstGeom>
          <a:solidFill>
            <a:srgbClr val="F4F9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AF52031-73B5-11B4-AFB1-BF2B32B4468C}"/>
              </a:ext>
            </a:extLst>
          </p:cNvPr>
          <p:cNvSpPr/>
          <p:nvPr/>
        </p:nvSpPr>
        <p:spPr>
          <a:xfrm>
            <a:off x="7420627" y="8119605"/>
            <a:ext cx="2688322" cy="756635"/>
          </a:xfrm>
          <a:prstGeom prst="rect">
            <a:avLst/>
          </a:prstGeom>
          <a:solidFill>
            <a:srgbClr val="F4F9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1C3FA8C-23F4-A682-F559-5B1578210C4A}"/>
              </a:ext>
            </a:extLst>
          </p:cNvPr>
          <p:cNvSpPr/>
          <p:nvPr/>
        </p:nvSpPr>
        <p:spPr>
          <a:xfrm>
            <a:off x="12208059" y="6428760"/>
            <a:ext cx="2411989" cy="756635"/>
          </a:xfrm>
          <a:prstGeom prst="rect">
            <a:avLst/>
          </a:prstGeom>
          <a:solidFill>
            <a:srgbClr val="FFFBE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04B40B9-DC17-ACD4-24D6-20D3D8BC0FBC}"/>
              </a:ext>
            </a:extLst>
          </p:cNvPr>
          <p:cNvSpPr/>
          <p:nvPr/>
        </p:nvSpPr>
        <p:spPr>
          <a:xfrm>
            <a:off x="17029203" y="6029617"/>
            <a:ext cx="1940984" cy="1534654"/>
          </a:xfrm>
          <a:prstGeom prst="rect">
            <a:avLst/>
          </a:prstGeom>
          <a:solidFill>
            <a:srgbClr val="FFFBEF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7F95F07-87F0-744E-3584-F5782D258E7C}"/>
              </a:ext>
            </a:extLst>
          </p:cNvPr>
          <p:cNvCxnSpPr>
            <a:cxnSpLocks/>
            <a:stCxn id="60" idx="2"/>
            <a:endCxn id="44" idx="0"/>
          </p:cNvCxnSpPr>
          <p:nvPr/>
        </p:nvCxnSpPr>
        <p:spPr>
          <a:xfrm flipH="1">
            <a:off x="7204259" y="4937480"/>
            <a:ext cx="4940" cy="14724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8226B2C-1BF1-ACAC-01EC-D7E72DD9AF8C}"/>
              </a:ext>
            </a:extLst>
          </p:cNvPr>
          <p:cNvCxnSpPr>
            <a:cxnSpLocks/>
            <a:stCxn id="44" idx="3"/>
            <a:endCxn id="45" idx="1"/>
          </p:cNvCxnSpPr>
          <p:nvPr/>
        </p:nvCxnSpPr>
        <p:spPr>
          <a:xfrm>
            <a:off x="8405355" y="6788257"/>
            <a:ext cx="6214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F4F63E2-2E21-E6AE-E790-07E542902D5A}"/>
              </a:ext>
            </a:extLst>
          </p:cNvPr>
          <p:cNvCxnSpPr>
            <a:cxnSpLocks/>
            <a:stCxn id="45" idx="3"/>
            <a:endCxn id="47" idx="1"/>
          </p:cNvCxnSpPr>
          <p:nvPr/>
        </p:nvCxnSpPr>
        <p:spPr>
          <a:xfrm>
            <a:off x="11438830" y="6788257"/>
            <a:ext cx="769229" cy="18821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531E9C3-2619-C2C0-9ABB-4414A72AE094}"/>
              </a:ext>
            </a:extLst>
          </p:cNvPr>
          <p:cNvCxnSpPr>
            <a:cxnSpLocks/>
            <a:stCxn id="47" idx="3"/>
            <a:endCxn id="48" idx="1"/>
          </p:cNvCxnSpPr>
          <p:nvPr/>
        </p:nvCxnSpPr>
        <p:spPr>
          <a:xfrm flipV="1">
            <a:off x="14620048" y="6796944"/>
            <a:ext cx="2409155" cy="10134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0FF4145A-1171-1E4D-71A9-CA8EA51FB6E4}"/>
              </a:ext>
            </a:extLst>
          </p:cNvPr>
          <p:cNvSpPr/>
          <p:nvPr/>
        </p:nvSpPr>
        <p:spPr>
          <a:xfrm>
            <a:off x="5629756" y="3252315"/>
            <a:ext cx="6055291" cy="607275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DA6F73A-0DF5-74DE-EF35-9BD586F304BA}"/>
              </a:ext>
            </a:extLst>
          </p:cNvPr>
          <p:cNvSpPr/>
          <p:nvPr/>
        </p:nvSpPr>
        <p:spPr>
          <a:xfrm>
            <a:off x="12091443" y="2394792"/>
            <a:ext cx="6965485" cy="6573301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0B9777-3A5B-8129-2686-E78B8EFF6671}"/>
              </a:ext>
            </a:extLst>
          </p:cNvPr>
          <p:cNvSpPr txBox="1"/>
          <p:nvPr/>
        </p:nvSpPr>
        <p:spPr>
          <a:xfrm>
            <a:off x="5546369" y="2394792"/>
            <a:ext cx="5288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Collection System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C2ED445-398C-9265-C4DD-B00BC0788E2F}"/>
              </a:ext>
            </a:extLst>
          </p:cNvPr>
          <p:cNvSpPr txBox="1"/>
          <p:nvPr/>
        </p:nvSpPr>
        <p:spPr>
          <a:xfrm>
            <a:off x="12673134" y="1532409"/>
            <a:ext cx="5787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Storage and Display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CD59389-9BA9-B261-0040-BA2BFB1962F8}"/>
              </a:ext>
            </a:extLst>
          </p:cNvPr>
          <p:cNvCxnSpPr>
            <a:cxnSpLocks/>
            <a:endCxn id="66" idx="2"/>
          </p:cNvCxnSpPr>
          <p:nvPr/>
        </p:nvCxnSpPr>
        <p:spPr>
          <a:xfrm flipH="1" flipV="1">
            <a:off x="17472106" y="4022810"/>
            <a:ext cx="2271" cy="1987920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9C62A5CD-36E4-982E-EDD6-8CB2A02F4A6B}"/>
              </a:ext>
            </a:extLst>
          </p:cNvPr>
          <p:cNvSpPr/>
          <p:nvPr/>
        </p:nvSpPr>
        <p:spPr>
          <a:xfrm>
            <a:off x="16303526" y="3247285"/>
            <a:ext cx="2303727" cy="756638"/>
          </a:xfrm>
          <a:prstGeom prst="rect">
            <a:avLst/>
          </a:prstGeom>
          <a:solidFill>
            <a:srgbClr val="FFFBEF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14D9192-FE45-DE7C-C740-751B38BCCAC3}"/>
              </a:ext>
            </a:extLst>
          </p:cNvPr>
          <p:cNvSpPr txBox="1"/>
          <p:nvPr/>
        </p:nvSpPr>
        <p:spPr>
          <a:xfrm>
            <a:off x="16029559" y="4327785"/>
            <a:ext cx="1450498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RESTAPI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D96927-D435-AB41-BF69-0C41872A3975}"/>
              </a:ext>
            </a:extLst>
          </p:cNvPr>
          <p:cNvSpPr txBox="1"/>
          <p:nvPr/>
        </p:nvSpPr>
        <p:spPr>
          <a:xfrm>
            <a:off x="5711188" y="4291149"/>
            <a:ext cx="2996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Multiplexer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5AA2BFE-C995-C36C-1D13-3B12B57EA797}"/>
              </a:ext>
            </a:extLst>
          </p:cNvPr>
          <p:cNvSpPr txBox="1"/>
          <p:nvPr/>
        </p:nvSpPr>
        <p:spPr>
          <a:xfrm>
            <a:off x="5924605" y="6379131"/>
            <a:ext cx="250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VW Module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A93A0C8-ECE6-FDAC-AF05-6F68E9D51A00}"/>
              </a:ext>
            </a:extLst>
          </p:cNvPr>
          <p:cNvSpPr txBox="1"/>
          <p:nvPr/>
        </p:nvSpPr>
        <p:spPr>
          <a:xfrm>
            <a:off x="8716097" y="6344574"/>
            <a:ext cx="2996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Logger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BADB9B0-16B4-92B6-E606-200CE10BE2B2}"/>
              </a:ext>
            </a:extLst>
          </p:cNvPr>
          <p:cNvSpPr txBox="1"/>
          <p:nvPr/>
        </p:nvSpPr>
        <p:spPr>
          <a:xfrm>
            <a:off x="7266777" y="8119603"/>
            <a:ext cx="2996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System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31A4378-FEC1-835E-5449-8B127A617827}"/>
              </a:ext>
            </a:extLst>
          </p:cNvPr>
          <p:cNvSpPr txBox="1"/>
          <p:nvPr/>
        </p:nvSpPr>
        <p:spPr>
          <a:xfrm>
            <a:off x="11902546" y="6439499"/>
            <a:ext cx="2996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Server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8802A8A-D4D3-95A0-62FC-8ABEF2D21153}"/>
              </a:ext>
            </a:extLst>
          </p:cNvPr>
          <p:cNvSpPr txBox="1"/>
          <p:nvPr/>
        </p:nvSpPr>
        <p:spPr>
          <a:xfrm>
            <a:off x="16587836" y="6270219"/>
            <a:ext cx="2996021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Azure Database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7EBB178-5713-ED8F-E31D-E418FE361FEA}"/>
              </a:ext>
            </a:extLst>
          </p:cNvPr>
          <p:cNvSpPr txBox="1"/>
          <p:nvPr/>
        </p:nvSpPr>
        <p:spPr>
          <a:xfrm>
            <a:off x="15974095" y="3376479"/>
            <a:ext cx="2996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UNITY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8AC1E8C-009F-21C3-0AC9-BF4F4E1F3781}"/>
              </a:ext>
            </a:extLst>
          </p:cNvPr>
          <p:cNvSpPr/>
          <p:nvPr/>
        </p:nvSpPr>
        <p:spPr>
          <a:xfrm>
            <a:off x="9026877" y="3599880"/>
            <a:ext cx="2402193" cy="1309137"/>
          </a:xfrm>
          <a:prstGeom prst="rect">
            <a:avLst/>
          </a:prstGeom>
          <a:solidFill>
            <a:srgbClr val="F4F9F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F3455E3-FEE3-C0B4-7A2C-0375DFB7AD6F}"/>
              </a:ext>
            </a:extLst>
          </p:cNvPr>
          <p:cNvSpPr txBox="1"/>
          <p:nvPr/>
        </p:nvSpPr>
        <p:spPr>
          <a:xfrm>
            <a:off x="8898393" y="3616363"/>
            <a:ext cx="2659160" cy="120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WiFi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Module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4F4B11E-12DB-E8F3-7E8F-F47E87DC1953}"/>
              </a:ext>
            </a:extLst>
          </p:cNvPr>
          <p:cNvCxnSpPr>
            <a:cxnSpLocks/>
            <a:stCxn id="67" idx="2"/>
            <a:endCxn id="45" idx="0"/>
          </p:cNvCxnSpPr>
          <p:nvPr/>
        </p:nvCxnSpPr>
        <p:spPr>
          <a:xfrm>
            <a:off x="10227974" y="4909016"/>
            <a:ext cx="4862" cy="15009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279A8F85-C17B-309D-EFA8-A7D293951DE6}"/>
              </a:ext>
            </a:extLst>
          </p:cNvPr>
          <p:cNvCxnSpPr>
            <a:cxnSpLocks/>
          </p:cNvCxnSpPr>
          <p:nvPr/>
        </p:nvCxnSpPr>
        <p:spPr>
          <a:xfrm flipV="1">
            <a:off x="9804562" y="7185395"/>
            <a:ext cx="0" cy="9342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654D4-B085-C70B-A90E-7D95A79DB997}"/>
              </a:ext>
            </a:extLst>
          </p:cNvPr>
          <p:cNvCxnSpPr>
            <a:cxnSpLocks/>
          </p:cNvCxnSpPr>
          <p:nvPr/>
        </p:nvCxnSpPr>
        <p:spPr>
          <a:xfrm>
            <a:off x="4925779" y="4663845"/>
            <a:ext cx="107738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7B10030-C720-E104-C7F6-D3F84DEEF506}"/>
              </a:ext>
            </a:extLst>
          </p:cNvPr>
          <p:cNvCxnSpPr>
            <a:cxnSpLocks/>
          </p:cNvCxnSpPr>
          <p:nvPr/>
        </p:nvCxnSpPr>
        <p:spPr>
          <a:xfrm flipV="1">
            <a:off x="7673173" y="7185395"/>
            <a:ext cx="0" cy="9342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9D8F2CF-E832-8C6A-4AB9-E5DEF6212844}"/>
              </a:ext>
            </a:extLst>
          </p:cNvPr>
          <p:cNvSpPr txBox="1"/>
          <p:nvPr/>
        </p:nvSpPr>
        <p:spPr>
          <a:xfrm>
            <a:off x="11279942" y="5445685"/>
            <a:ext cx="1450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2C829B-EF92-A4FA-3095-FB7C0E0CE1F3}"/>
              </a:ext>
            </a:extLst>
          </p:cNvPr>
          <p:cNvGrpSpPr/>
          <p:nvPr/>
        </p:nvGrpSpPr>
        <p:grpSpPr>
          <a:xfrm>
            <a:off x="12783486" y="4841100"/>
            <a:ext cx="2030985" cy="1559436"/>
            <a:chOff x="13406940" y="4815671"/>
            <a:chExt cx="2030985" cy="1559436"/>
          </a:xfrm>
        </p:grpSpPr>
        <p:pic>
          <p:nvPicPr>
            <p:cNvPr id="5" name="Picture 4" descr="A yellow shield with white text&#10;&#10;AI-generated content may be incorrect.">
              <a:extLst>
                <a:ext uri="{FF2B5EF4-FFF2-40B4-BE49-F238E27FC236}">
                  <a16:creationId xmlns:a16="http://schemas.microsoft.com/office/drawing/2014/main" id="{564C072F-BB0C-3A62-5341-73C19E960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06940" y="4815671"/>
              <a:ext cx="1258871" cy="1258871"/>
            </a:xfrm>
            <a:prstGeom prst="rect">
              <a:avLst/>
            </a:prstGeom>
          </p:spPr>
        </p:pic>
        <p:pic>
          <p:nvPicPr>
            <p:cNvPr id="12" name="Picture 11" descr="A blue and white globe with white squares&#10;&#10;AI-generated content may be incorrect.">
              <a:extLst>
                <a:ext uri="{FF2B5EF4-FFF2-40B4-BE49-F238E27FC236}">
                  <a16:creationId xmlns:a16="http://schemas.microsoft.com/office/drawing/2014/main" id="{0BBED2BF-4F9B-54B2-7F81-83F59002E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61367" y="5298549"/>
              <a:ext cx="1076558" cy="1076558"/>
            </a:xfrm>
            <a:prstGeom prst="rect">
              <a:avLst/>
            </a:prstGeom>
          </p:spPr>
        </p:pic>
      </p:grpSp>
      <p:pic>
        <p:nvPicPr>
          <p:cNvPr id="19" name="Picture 18" descr="A close-up of a logo&#10;&#10;AI-generated content may be incorrect.">
            <a:extLst>
              <a:ext uri="{FF2B5EF4-FFF2-40B4-BE49-F238E27FC236}">
                <a16:creationId xmlns:a16="http://schemas.microsoft.com/office/drawing/2014/main" id="{6B550E7B-FE27-0D64-D138-D4E9013CB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36581" y="6991514"/>
            <a:ext cx="2062769" cy="1005760"/>
          </a:xfrm>
          <a:prstGeom prst="rect">
            <a:avLst/>
          </a:prstGeom>
        </p:spPr>
      </p:pic>
      <p:pic>
        <p:nvPicPr>
          <p:cNvPr id="31" name="Picture 30" descr="A purple circle with white text&#10;&#10;AI-generated content may be incorrect.">
            <a:extLst>
              <a:ext uri="{FF2B5EF4-FFF2-40B4-BE49-F238E27FC236}">
                <a16:creationId xmlns:a16="http://schemas.microsoft.com/office/drawing/2014/main" id="{8DA3AD8D-10AB-9C0B-9B43-A4E06B4F1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2735" y="4373024"/>
            <a:ext cx="1109852" cy="1109852"/>
          </a:xfrm>
          <a:prstGeom prst="rect">
            <a:avLst/>
          </a:prstGeom>
        </p:spPr>
      </p:pic>
      <p:pic>
        <p:nvPicPr>
          <p:cNvPr id="75" name="Picture 74" descr="A black and white logo&#10;&#10;AI-generated content may be incorrect.">
            <a:extLst>
              <a:ext uri="{FF2B5EF4-FFF2-40B4-BE49-F238E27FC236}">
                <a16:creationId xmlns:a16="http://schemas.microsoft.com/office/drawing/2014/main" id="{1DC992B4-B667-CB90-5AF8-B91D65D94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42794" y="2786251"/>
            <a:ext cx="1262782" cy="126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4" grpId="0" animBg="1"/>
      <p:bldP spid="56" grpId="0"/>
      <p:bldP spid="58" grpId="0" animBg="1"/>
      <p:bldP spid="59" grpId="0"/>
      <p:bldP spid="64" grpId="0"/>
      <p:bldP spid="65" grpId="0"/>
      <p:bldP spid="66" grpId="0"/>
      <p:bldP spid="4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5FCB4-5B82-B94D-A7DF-5206C0EF6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2">
            <a:extLst>
              <a:ext uri="{FF2B5EF4-FFF2-40B4-BE49-F238E27FC236}">
                <a16:creationId xmlns:a16="http://schemas.microsoft.com/office/drawing/2014/main" id="{4E2E99EB-A3C8-B338-994B-8EEED703EE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BACK-END DEVELOPMENT – </a:t>
            </a:r>
            <a:r>
              <a:rPr lang="en-US" b="1" dirty="0"/>
              <a:t>DATA PIPELINE</a:t>
            </a:r>
            <a:endParaRPr b="1" u="sng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E27A1D-B4AE-C811-944A-390B488710FF}"/>
              </a:ext>
            </a:extLst>
          </p:cNvPr>
          <p:cNvGrpSpPr/>
          <p:nvPr/>
        </p:nvGrpSpPr>
        <p:grpSpPr>
          <a:xfrm>
            <a:off x="1249262" y="1833556"/>
            <a:ext cx="17834488" cy="7642238"/>
            <a:chOff x="3544580" y="3239981"/>
            <a:chExt cx="11755157" cy="454342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0C2EA87-92C0-8EF6-9702-F5A59212596A}"/>
                </a:ext>
              </a:extLst>
            </p:cNvPr>
            <p:cNvSpPr/>
            <p:nvPr/>
          </p:nvSpPr>
          <p:spPr>
            <a:xfrm>
              <a:off x="13196018" y="6785233"/>
              <a:ext cx="1428211" cy="650512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Visualize Data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E586BA-1858-296A-80E1-DA2B2EC28B98}"/>
                </a:ext>
              </a:extLst>
            </p:cNvPr>
            <p:cNvSpPr/>
            <p:nvPr/>
          </p:nvSpPr>
          <p:spPr>
            <a:xfrm>
              <a:off x="12922082" y="4759052"/>
              <a:ext cx="1976086" cy="871442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UNITY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A2B7D0-0524-CD30-8B44-C639228B11D1}"/>
                </a:ext>
              </a:extLst>
            </p:cNvPr>
            <p:cNvSpPr txBox="1"/>
            <p:nvPr/>
          </p:nvSpPr>
          <p:spPr>
            <a:xfrm>
              <a:off x="10976831" y="4685862"/>
              <a:ext cx="1581911" cy="34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HTTP request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68E2B75-AB12-3617-F2C0-4EC12D7641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99145" y="5057312"/>
              <a:ext cx="18349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256E314-3753-203A-1DFC-6EE3EAB77F9F}"/>
                </a:ext>
              </a:extLst>
            </p:cNvPr>
            <p:cNvSpPr/>
            <p:nvPr/>
          </p:nvSpPr>
          <p:spPr>
            <a:xfrm>
              <a:off x="7951901" y="3239981"/>
              <a:ext cx="2684636" cy="1230209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RESTful API</a:t>
              </a:r>
            </a:p>
            <a:p>
              <a:pPr algn="ctr"/>
              <a:r>
                <a:rPr lang="en-US" sz="3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GET data with </a:t>
              </a:r>
            </a:p>
            <a:p>
              <a:pPr algn="ctr"/>
              <a:r>
                <a:rPr lang="en-US" sz="3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SQL Query</a:t>
              </a:r>
            </a:p>
          </p:txBody>
        </p:sp>
        <p:sp>
          <p:nvSpPr>
            <p:cNvPr id="10" name="Cloud 9">
              <a:extLst>
                <a:ext uri="{FF2B5EF4-FFF2-40B4-BE49-F238E27FC236}">
                  <a16:creationId xmlns:a16="http://schemas.microsoft.com/office/drawing/2014/main" id="{C956E7F4-327A-E386-9F0B-76E943B1255D}"/>
                </a:ext>
              </a:extLst>
            </p:cNvPr>
            <p:cNvSpPr/>
            <p:nvPr/>
          </p:nvSpPr>
          <p:spPr>
            <a:xfrm>
              <a:off x="3544580" y="4268173"/>
              <a:ext cx="2865421" cy="2393250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DATABASE</a:t>
              </a:r>
            </a:p>
            <a:p>
              <a:pPr algn="ctr"/>
              <a:r>
                <a: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-</a:t>
              </a:r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Raw Data </a:t>
              </a:r>
            </a:p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-Engineering Data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C431CA8-E89E-A4D2-57F2-D126D56B58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48642" y="5097606"/>
              <a:ext cx="130764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818FB2D-7139-04BD-BF0F-E5CA65765C80}"/>
                </a:ext>
              </a:extLst>
            </p:cNvPr>
            <p:cNvCxnSpPr>
              <a:cxnSpLocks/>
            </p:cNvCxnSpPr>
            <p:nvPr/>
          </p:nvCxnSpPr>
          <p:spPr>
            <a:xfrm>
              <a:off x="10871254" y="5524864"/>
              <a:ext cx="169071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139A4B-BF87-C761-D919-4A110825B57F}"/>
                </a:ext>
              </a:extLst>
            </p:cNvPr>
            <p:cNvSpPr txBox="1"/>
            <p:nvPr/>
          </p:nvSpPr>
          <p:spPr>
            <a:xfrm>
              <a:off x="10991168" y="5636733"/>
              <a:ext cx="1762586" cy="640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Response Body</a:t>
              </a:r>
            </a:p>
            <a:p>
              <a:pPr algn="ctr"/>
              <a:r>
                <a:rPr lang="en-US" sz="32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JSON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F4BBCB-ECA7-E01D-FD46-2CE8F60064EB}"/>
                </a:ext>
              </a:extLst>
            </p:cNvPr>
            <p:cNvSpPr txBox="1"/>
            <p:nvPr/>
          </p:nvSpPr>
          <p:spPr>
            <a:xfrm>
              <a:off x="6439998" y="4737329"/>
              <a:ext cx="1532251" cy="34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GET protocol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4DEABCB-B64A-CFD7-154D-1EF63FE86882}"/>
                </a:ext>
              </a:extLst>
            </p:cNvPr>
            <p:cNvCxnSpPr>
              <a:cxnSpLocks/>
            </p:cNvCxnSpPr>
            <p:nvPr/>
          </p:nvCxnSpPr>
          <p:spPr>
            <a:xfrm>
              <a:off x="6554527" y="5464798"/>
              <a:ext cx="139737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642AFC-B5A1-CA1C-F357-80D4944286BC}"/>
                </a:ext>
              </a:extLst>
            </p:cNvPr>
            <p:cNvSpPr txBox="1"/>
            <p:nvPr/>
          </p:nvSpPr>
          <p:spPr>
            <a:xfrm>
              <a:off x="6450496" y="5490039"/>
              <a:ext cx="1762586" cy="640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Response Body</a:t>
              </a:r>
            </a:p>
            <a:p>
              <a:pPr algn="ctr"/>
              <a:r>
                <a:rPr lang="en-US" sz="32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JSON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93C154-E63E-E9A5-59AC-DD9D41892448}"/>
                </a:ext>
              </a:extLst>
            </p:cNvPr>
            <p:cNvSpPr/>
            <p:nvPr/>
          </p:nvSpPr>
          <p:spPr>
            <a:xfrm>
              <a:off x="8021996" y="4566886"/>
              <a:ext cx="1392585" cy="534144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Query Most Recent Data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CC24A64-38FC-8058-BB0A-896464EF2432}"/>
                </a:ext>
              </a:extLst>
            </p:cNvPr>
            <p:cNvSpPr/>
            <p:nvPr/>
          </p:nvSpPr>
          <p:spPr>
            <a:xfrm>
              <a:off x="8847729" y="5197726"/>
              <a:ext cx="1397373" cy="534144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Query Weekly Data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962FF89-C2B6-34F3-5F68-7CA2D690A88E}"/>
                </a:ext>
              </a:extLst>
            </p:cNvPr>
            <p:cNvSpPr/>
            <p:nvPr/>
          </p:nvSpPr>
          <p:spPr>
            <a:xfrm>
              <a:off x="9394531" y="5828566"/>
              <a:ext cx="1476720" cy="534144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Query Monthly Data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AE1F84E-4892-2ADE-5C59-B9E422980CD1}"/>
                </a:ext>
              </a:extLst>
            </p:cNvPr>
            <p:cNvSpPr txBox="1"/>
            <p:nvPr/>
          </p:nvSpPr>
          <p:spPr>
            <a:xfrm>
              <a:off x="9571932" y="4782901"/>
              <a:ext cx="446088" cy="34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6C09F2C-C416-549F-50D5-4B5A1D08A37A}"/>
                </a:ext>
              </a:extLst>
            </p:cNvPr>
            <p:cNvSpPr txBox="1"/>
            <p:nvPr/>
          </p:nvSpPr>
          <p:spPr>
            <a:xfrm>
              <a:off x="10335013" y="5480909"/>
              <a:ext cx="446088" cy="34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OR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27C90BD-74EB-F308-31B9-06D154D125A5}"/>
                </a:ext>
              </a:extLst>
            </p:cNvPr>
            <p:cNvCxnSpPr>
              <a:cxnSpLocks/>
            </p:cNvCxnSpPr>
            <p:nvPr/>
          </p:nvCxnSpPr>
          <p:spPr>
            <a:xfrm>
              <a:off x="13910124" y="5774860"/>
              <a:ext cx="0" cy="9247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38A1CD5-9B79-FCDB-86AB-16785D95065F}"/>
                </a:ext>
              </a:extLst>
            </p:cNvPr>
            <p:cNvSpPr txBox="1"/>
            <p:nvPr/>
          </p:nvSpPr>
          <p:spPr>
            <a:xfrm>
              <a:off x="13910124" y="5944871"/>
              <a:ext cx="1389613" cy="640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De-serialize</a:t>
              </a:r>
            </a:p>
            <a:p>
              <a:pPr algn="ctr"/>
              <a:r>
                <a:rPr lang="en-US" sz="32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JSON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B9395C-243F-39E7-7DA6-54286421263D}"/>
                </a:ext>
              </a:extLst>
            </p:cNvPr>
            <p:cNvSpPr txBox="1"/>
            <p:nvPr/>
          </p:nvSpPr>
          <p:spPr>
            <a:xfrm>
              <a:off x="13488372" y="7435745"/>
              <a:ext cx="1010302" cy="347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Shaders</a:t>
              </a:r>
              <a:endParaRPr lang="en-US" sz="2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44A9B3AF-8467-87DD-538E-4CED83CB13B8}"/>
              </a:ext>
            </a:extLst>
          </p:cNvPr>
          <p:cNvSpPr txBox="1"/>
          <p:nvPr/>
        </p:nvSpPr>
        <p:spPr>
          <a:xfrm>
            <a:off x="15544639" y="3274945"/>
            <a:ext cx="28616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 System &amp; </a:t>
            </a:r>
          </a:p>
          <a:p>
            <a:pPr algn="ctr"/>
            <a:r>
              <a:rPr lang="en-US" sz="3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EINumerator</a:t>
            </a: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1948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>
          <a:extLst>
            <a:ext uri="{FF2B5EF4-FFF2-40B4-BE49-F238E27FC236}">
              <a16:creationId xmlns:a16="http://schemas.microsoft.com/office/drawing/2014/main" id="{126A647F-3D7C-7B5A-0345-CC2259EAE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37A45472-D867-CD4D-FF24-10B1A4C52AFC}"/>
              </a:ext>
            </a:extLst>
          </p:cNvPr>
          <p:cNvSpPr/>
          <p:nvPr/>
        </p:nvSpPr>
        <p:spPr>
          <a:xfrm>
            <a:off x="3595124" y="4935169"/>
            <a:ext cx="1272378" cy="295426"/>
          </a:xfrm>
          <a:prstGeom prst="rect">
            <a:avLst/>
          </a:prstGeom>
          <a:solidFill>
            <a:srgbClr val="0C234B"/>
          </a:solidFill>
          <a:ln>
            <a:solidFill>
              <a:srgbClr val="0C23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022B77A6-AC8B-D151-521B-FCA6F8742E91}"/>
              </a:ext>
            </a:extLst>
          </p:cNvPr>
          <p:cNvSpPr/>
          <p:nvPr/>
        </p:nvSpPr>
        <p:spPr>
          <a:xfrm>
            <a:off x="834339" y="2704781"/>
            <a:ext cx="2932470" cy="2580109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ikdörtgen 7">
            <a:extLst>
              <a:ext uri="{FF2B5EF4-FFF2-40B4-BE49-F238E27FC236}">
                <a16:creationId xmlns:a16="http://schemas.microsoft.com/office/drawing/2014/main" id="{743760D7-D11B-D1E0-50C6-276EDFB56C69}"/>
              </a:ext>
            </a:extLst>
          </p:cNvPr>
          <p:cNvSpPr/>
          <p:nvPr/>
        </p:nvSpPr>
        <p:spPr>
          <a:xfrm>
            <a:off x="4206717" y="3521368"/>
            <a:ext cx="3930417" cy="2933945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Metin kutusu 8">
            <a:extLst>
              <a:ext uri="{FF2B5EF4-FFF2-40B4-BE49-F238E27FC236}">
                <a16:creationId xmlns:a16="http://schemas.microsoft.com/office/drawing/2014/main" id="{88FC2621-8E16-C3C8-998E-FAABE650D823}"/>
              </a:ext>
            </a:extLst>
          </p:cNvPr>
          <p:cNvSpPr txBox="1"/>
          <p:nvPr/>
        </p:nvSpPr>
        <p:spPr>
          <a:xfrm>
            <a:off x="4206716" y="3615909"/>
            <a:ext cx="3930417" cy="293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Instrumentation &amp; Sensor Selection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Instrumentation Placement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Areas of Concern in Openings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DAQ System Design</a:t>
            </a:r>
          </a:p>
        </p:txBody>
      </p:sp>
      <p:sp>
        <p:nvSpPr>
          <p:cNvPr id="7" name="Dikdörtgen 9">
            <a:extLst>
              <a:ext uri="{FF2B5EF4-FFF2-40B4-BE49-F238E27FC236}">
                <a16:creationId xmlns:a16="http://schemas.microsoft.com/office/drawing/2014/main" id="{71C4A434-8F71-D3D4-8B25-9A4BE01E10FE}"/>
              </a:ext>
            </a:extLst>
          </p:cNvPr>
          <p:cNvSpPr/>
          <p:nvPr/>
        </p:nvSpPr>
        <p:spPr>
          <a:xfrm>
            <a:off x="8515532" y="4858588"/>
            <a:ext cx="3364479" cy="2581289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Metin kutusu 10">
            <a:extLst>
              <a:ext uri="{FF2B5EF4-FFF2-40B4-BE49-F238E27FC236}">
                <a16:creationId xmlns:a16="http://schemas.microsoft.com/office/drawing/2014/main" id="{A35A992A-2706-65C1-E1BD-49544733A2F9}"/>
              </a:ext>
            </a:extLst>
          </p:cNvPr>
          <p:cNvSpPr txBox="1"/>
          <p:nvPr/>
        </p:nvSpPr>
        <p:spPr>
          <a:xfrm>
            <a:off x="8505157" y="4904237"/>
            <a:ext cx="3632164" cy="293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Preparation for Installations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Installation during operations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Cable Management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Wiring of Sensors</a:t>
            </a:r>
          </a:p>
          <a:p>
            <a:pPr marL="471202" indent="-471202">
              <a:buFontTx/>
              <a:buChar char="-"/>
            </a:pPr>
            <a:endParaRPr lang="en-US" sz="2638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Dikdörtgen 13">
            <a:extLst>
              <a:ext uri="{FF2B5EF4-FFF2-40B4-BE49-F238E27FC236}">
                <a16:creationId xmlns:a16="http://schemas.microsoft.com/office/drawing/2014/main" id="{E734DE87-259E-FABD-100B-DB9380EAA1AE}"/>
              </a:ext>
            </a:extLst>
          </p:cNvPr>
          <p:cNvSpPr/>
          <p:nvPr/>
        </p:nvSpPr>
        <p:spPr>
          <a:xfrm>
            <a:off x="12396507" y="5797648"/>
            <a:ext cx="2864240" cy="2182296"/>
          </a:xfrm>
          <a:prstGeom prst="rect">
            <a:avLst/>
          </a:prstGeom>
          <a:noFill/>
          <a:ln w="19050" cap="flat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Metin kutusu 14">
            <a:extLst>
              <a:ext uri="{FF2B5EF4-FFF2-40B4-BE49-F238E27FC236}">
                <a16:creationId xmlns:a16="http://schemas.microsoft.com/office/drawing/2014/main" id="{5C04CAAB-489B-8EE2-C36C-88B6DE2F13F9}"/>
              </a:ext>
            </a:extLst>
          </p:cNvPr>
          <p:cNvSpPr txBox="1"/>
          <p:nvPr/>
        </p:nvSpPr>
        <p:spPr>
          <a:xfrm>
            <a:off x="12453674" y="5844138"/>
            <a:ext cx="3064208" cy="212205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WiFi</a:t>
            </a: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Settings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Pipeline Software Setup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Database Setup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API Setup </a:t>
            </a:r>
          </a:p>
        </p:txBody>
      </p:sp>
      <p:sp>
        <p:nvSpPr>
          <p:cNvPr id="11" name="Dikdörtgen 16">
            <a:extLst>
              <a:ext uri="{FF2B5EF4-FFF2-40B4-BE49-F238E27FC236}">
                <a16:creationId xmlns:a16="http://schemas.microsoft.com/office/drawing/2014/main" id="{D8ADADA6-E777-3852-9C7B-2AE1F8ECD796}"/>
              </a:ext>
            </a:extLst>
          </p:cNvPr>
          <p:cNvSpPr/>
          <p:nvPr/>
        </p:nvSpPr>
        <p:spPr>
          <a:xfrm>
            <a:off x="15838155" y="6888795"/>
            <a:ext cx="4007712" cy="2494659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09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6EB293-E3A6-5129-2BD3-4CE3AAB7EC8A}"/>
              </a:ext>
            </a:extLst>
          </p:cNvPr>
          <p:cNvGrpSpPr/>
          <p:nvPr/>
        </p:nvGrpSpPr>
        <p:grpSpPr>
          <a:xfrm>
            <a:off x="791250" y="1832443"/>
            <a:ext cx="3994830" cy="904222"/>
            <a:chOff x="-92882" y="-48249"/>
            <a:chExt cx="4101949" cy="904222"/>
          </a:xfrm>
        </p:grpSpPr>
        <p:sp>
          <p:nvSpPr>
            <p:cNvPr id="13" name="Metin kutusu 33">
              <a:extLst>
                <a:ext uri="{FF2B5EF4-FFF2-40B4-BE49-F238E27FC236}">
                  <a16:creationId xmlns:a16="http://schemas.microsoft.com/office/drawing/2014/main" id="{C47C9F76-8FB8-FCFE-9E71-3515CF2A2750}"/>
                </a:ext>
              </a:extLst>
            </p:cNvPr>
            <p:cNvSpPr txBox="1"/>
            <p:nvPr/>
          </p:nvSpPr>
          <p:spPr>
            <a:xfrm>
              <a:off x="1076597" y="-48249"/>
              <a:ext cx="2932470" cy="904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638" b="1" i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Monitored</a:t>
              </a:r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tr-TR" sz="2638" b="1" i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Variable</a:t>
              </a:r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(s)</a:t>
              </a:r>
              <a:endParaRPr lang="en-US" sz="2638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Metin kutusu 39">
              <a:extLst>
                <a:ext uri="{FF2B5EF4-FFF2-40B4-BE49-F238E27FC236}">
                  <a16:creationId xmlns:a16="http://schemas.microsoft.com/office/drawing/2014/main" id="{BF0FDEDB-F80C-EFE7-6E65-87F13D194207}"/>
                </a:ext>
              </a:extLst>
            </p:cNvPr>
            <p:cNvSpPr txBox="1"/>
            <p:nvPr/>
          </p:nvSpPr>
          <p:spPr>
            <a:xfrm>
              <a:off x="-92882" y="-48249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1: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29E970-3E60-D78B-A382-73791749E1DB}"/>
              </a:ext>
            </a:extLst>
          </p:cNvPr>
          <p:cNvGrpSpPr/>
          <p:nvPr/>
        </p:nvGrpSpPr>
        <p:grpSpPr>
          <a:xfrm>
            <a:off x="4206717" y="2982638"/>
            <a:ext cx="3389022" cy="500092"/>
            <a:chOff x="3544294" y="1552152"/>
            <a:chExt cx="3389022" cy="500092"/>
          </a:xfrm>
        </p:grpSpPr>
        <p:sp>
          <p:nvSpPr>
            <p:cNvPr id="16" name="Metin kutusu 34">
              <a:extLst>
                <a:ext uri="{FF2B5EF4-FFF2-40B4-BE49-F238E27FC236}">
                  <a16:creationId xmlns:a16="http://schemas.microsoft.com/office/drawing/2014/main" id="{6AC9CEDF-91EC-4AAE-FB3E-3295CBE4CB90}"/>
                </a:ext>
              </a:extLst>
            </p:cNvPr>
            <p:cNvSpPr txBox="1"/>
            <p:nvPr/>
          </p:nvSpPr>
          <p:spPr>
            <a:xfrm>
              <a:off x="4784971" y="1553966"/>
              <a:ext cx="2148345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Plan &amp; Design</a:t>
              </a:r>
              <a:endParaRPr lang="en-US" sz="2638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Metin kutusu 40">
              <a:extLst>
                <a:ext uri="{FF2B5EF4-FFF2-40B4-BE49-F238E27FC236}">
                  <a16:creationId xmlns:a16="http://schemas.microsoft.com/office/drawing/2014/main" id="{C65FD8B6-A696-6650-9890-29DE6E2AB27F}"/>
                </a:ext>
              </a:extLst>
            </p:cNvPr>
            <p:cNvSpPr txBox="1"/>
            <p:nvPr/>
          </p:nvSpPr>
          <p:spPr>
            <a:xfrm>
              <a:off x="3544294" y="1552152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2: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F52560-18CC-78A1-65D0-403683A3606B}"/>
              </a:ext>
            </a:extLst>
          </p:cNvPr>
          <p:cNvGrpSpPr/>
          <p:nvPr/>
        </p:nvGrpSpPr>
        <p:grpSpPr>
          <a:xfrm>
            <a:off x="8505157" y="4305310"/>
            <a:ext cx="3761667" cy="504528"/>
            <a:chOff x="8432333" y="2502455"/>
            <a:chExt cx="3761667" cy="504528"/>
          </a:xfrm>
        </p:grpSpPr>
        <p:sp>
          <p:nvSpPr>
            <p:cNvPr id="19" name="Metin kutusu 35">
              <a:extLst>
                <a:ext uri="{FF2B5EF4-FFF2-40B4-BE49-F238E27FC236}">
                  <a16:creationId xmlns:a16="http://schemas.microsoft.com/office/drawing/2014/main" id="{0613648D-B612-06CE-CD8E-62FF9269FA2A}"/>
                </a:ext>
              </a:extLst>
            </p:cNvPr>
            <p:cNvSpPr txBox="1"/>
            <p:nvPr/>
          </p:nvSpPr>
          <p:spPr>
            <a:xfrm>
              <a:off x="8989769" y="2508705"/>
              <a:ext cx="3204231" cy="49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Installation</a:t>
              </a:r>
              <a:endParaRPr lang="en-US" sz="2638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Metin kutusu 41">
              <a:extLst>
                <a:ext uri="{FF2B5EF4-FFF2-40B4-BE49-F238E27FC236}">
                  <a16:creationId xmlns:a16="http://schemas.microsoft.com/office/drawing/2014/main" id="{923E9A96-B25A-B2AE-7014-10D8736949CF}"/>
                </a:ext>
              </a:extLst>
            </p:cNvPr>
            <p:cNvSpPr txBox="1"/>
            <p:nvPr/>
          </p:nvSpPr>
          <p:spPr>
            <a:xfrm>
              <a:off x="8432333" y="2502455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3: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78CCC0-CB06-867F-C647-78609B66D3AF}"/>
              </a:ext>
            </a:extLst>
          </p:cNvPr>
          <p:cNvGrpSpPr/>
          <p:nvPr/>
        </p:nvGrpSpPr>
        <p:grpSpPr>
          <a:xfrm>
            <a:off x="12407795" y="5281216"/>
            <a:ext cx="3796703" cy="499477"/>
            <a:chOff x="12598945" y="3771335"/>
            <a:chExt cx="3796703" cy="499477"/>
          </a:xfrm>
        </p:grpSpPr>
        <p:sp>
          <p:nvSpPr>
            <p:cNvPr id="22" name="Metin kutusu 36">
              <a:extLst>
                <a:ext uri="{FF2B5EF4-FFF2-40B4-BE49-F238E27FC236}">
                  <a16:creationId xmlns:a16="http://schemas.microsoft.com/office/drawing/2014/main" id="{508B9795-0DF9-5C42-6F52-44CC9417CA10}"/>
                </a:ext>
              </a:extLst>
            </p:cNvPr>
            <p:cNvSpPr txBox="1"/>
            <p:nvPr/>
          </p:nvSpPr>
          <p:spPr>
            <a:xfrm>
              <a:off x="12980159" y="3772534"/>
              <a:ext cx="3415489" cy="49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Back-End </a:t>
              </a:r>
            </a:p>
          </p:txBody>
        </p:sp>
        <p:sp>
          <p:nvSpPr>
            <p:cNvPr id="23" name="Metin kutusu 42">
              <a:extLst>
                <a:ext uri="{FF2B5EF4-FFF2-40B4-BE49-F238E27FC236}">
                  <a16:creationId xmlns:a16="http://schemas.microsoft.com/office/drawing/2014/main" id="{F963C93F-23A8-4C28-1299-3E9F8FEC7B1B}"/>
                </a:ext>
              </a:extLst>
            </p:cNvPr>
            <p:cNvSpPr txBox="1"/>
            <p:nvPr/>
          </p:nvSpPr>
          <p:spPr>
            <a:xfrm>
              <a:off x="12598945" y="3771335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4: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B8D403-24E2-01B7-B5BE-82EB124610C4}"/>
              </a:ext>
            </a:extLst>
          </p:cNvPr>
          <p:cNvGrpSpPr/>
          <p:nvPr/>
        </p:nvGrpSpPr>
        <p:grpSpPr>
          <a:xfrm>
            <a:off x="15838155" y="6396909"/>
            <a:ext cx="3953776" cy="500071"/>
            <a:chOff x="16187661" y="5302259"/>
            <a:chExt cx="3953776" cy="500071"/>
          </a:xfrm>
        </p:grpSpPr>
        <p:sp>
          <p:nvSpPr>
            <p:cNvPr id="25" name="Metin kutusu 37">
              <a:extLst>
                <a:ext uri="{FF2B5EF4-FFF2-40B4-BE49-F238E27FC236}">
                  <a16:creationId xmlns:a16="http://schemas.microsoft.com/office/drawing/2014/main" id="{FF90F425-D771-31A9-6B5F-6AE148191942}"/>
                </a:ext>
              </a:extLst>
            </p:cNvPr>
            <p:cNvSpPr txBox="1"/>
            <p:nvPr/>
          </p:nvSpPr>
          <p:spPr>
            <a:xfrm>
              <a:off x="16749899" y="5302259"/>
              <a:ext cx="3391538" cy="49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638" b="1" i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 </a:t>
              </a:r>
              <a:r>
                <a:rPr lang="tr-TR" sz="2638" b="1" i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Display</a:t>
              </a:r>
              <a:endParaRPr lang="en-US" sz="2638" b="1" i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Metin kutusu 43">
              <a:extLst>
                <a:ext uri="{FF2B5EF4-FFF2-40B4-BE49-F238E27FC236}">
                  <a16:creationId xmlns:a16="http://schemas.microsoft.com/office/drawing/2014/main" id="{7B5DA39E-735F-E593-7ABF-E9E4EF0CF2D8}"/>
                </a:ext>
              </a:extLst>
            </p:cNvPr>
            <p:cNvSpPr txBox="1"/>
            <p:nvPr/>
          </p:nvSpPr>
          <p:spPr>
            <a:xfrm>
              <a:off x="16187661" y="5304052"/>
              <a:ext cx="1342034" cy="49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638" b="1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Stage</a:t>
              </a:r>
              <a:r>
                <a:rPr lang="tr-TR" sz="2638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5:</a:t>
              </a:r>
              <a:endParaRPr lang="en-US" sz="2638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7" name="Bağlayıcı: Dirsek 45">
            <a:extLst>
              <a:ext uri="{FF2B5EF4-FFF2-40B4-BE49-F238E27FC236}">
                <a16:creationId xmlns:a16="http://schemas.microsoft.com/office/drawing/2014/main" id="{A242F3C6-C8DA-D71B-B30C-5DA52AAEB745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3766809" y="3994836"/>
            <a:ext cx="439908" cy="993505"/>
          </a:xfrm>
          <a:prstGeom prst="bentConnector3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Bağlayıcı: Dirsek 49">
            <a:extLst>
              <a:ext uri="{FF2B5EF4-FFF2-40B4-BE49-F238E27FC236}">
                <a16:creationId xmlns:a16="http://schemas.microsoft.com/office/drawing/2014/main" id="{65A3697D-D3BC-7A94-FF80-52823B24119D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8137134" y="4988341"/>
            <a:ext cx="378398" cy="1160892"/>
          </a:xfrm>
          <a:prstGeom prst="bentConnector3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Bağlayıcı: Dirsek 51">
            <a:extLst>
              <a:ext uri="{FF2B5EF4-FFF2-40B4-BE49-F238E27FC236}">
                <a16:creationId xmlns:a16="http://schemas.microsoft.com/office/drawing/2014/main" id="{BD4ABB11-F753-3A51-3746-E00DAC115B76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11880011" y="6149233"/>
            <a:ext cx="516496" cy="739563"/>
          </a:xfrm>
          <a:prstGeom prst="bentConnector3">
            <a:avLst>
              <a:gd name="adj1" fmla="val 50000"/>
            </a:avLst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Bağlayıcı: Dirsek 58">
            <a:extLst>
              <a:ext uri="{FF2B5EF4-FFF2-40B4-BE49-F238E27FC236}">
                <a16:creationId xmlns:a16="http://schemas.microsoft.com/office/drawing/2014/main" id="{53479059-AF0C-A2F4-E67B-1AF764772736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15517882" y="6905166"/>
            <a:ext cx="320273" cy="1230959"/>
          </a:xfrm>
          <a:prstGeom prst="bentConnector3">
            <a:avLst>
              <a:gd name="adj1" fmla="val 50000"/>
            </a:avLst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Metin kutusu 17">
            <a:extLst>
              <a:ext uri="{FF2B5EF4-FFF2-40B4-BE49-F238E27FC236}">
                <a16:creationId xmlns:a16="http://schemas.microsoft.com/office/drawing/2014/main" id="{EE449932-1EB3-4317-5230-77B94F211B08}"/>
              </a:ext>
            </a:extLst>
          </p:cNvPr>
          <p:cNvSpPr txBox="1"/>
          <p:nvPr/>
        </p:nvSpPr>
        <p:spPr>
          <a:xfrm>
            <a:off x="15838155" y="6855455"/>
            <a:ext cx="3905900" cy="2528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3D Mesh Generation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Vertex Information of Sensors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Displacement Data Retrieval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Heatmap Development </a:t>
            </a:r>
          </a:p>
        </p:txBody>
      </p:sp>
      <p:sp>
        <p:nvSpPr>
          <p:cNvPr id="32" name="Google Shape;98;p12">
            <a:extLst>
              <a:ext uri="{FF2B5EF4-FFF2-40B4-BE49-F238E27FC236}">
                <a16:creationId xmlns:a16="http://schemas.microsoft.com/office/drawing/2014/main" id="{1B9E764C-2078-95AE-0D0F-02802197CC4E}"/>
              </a:ext>
            </a:extLst>
          </p:cNvPr>
          <p:cNvSpPr txBox="1">
            <a:spLocks/>
          </p:cNvSpPr>
          <p:nvPr/>
        </p:nvSpPr>
        <p:spPr>
          <a:xfrm>
            <a:off x="1019850" y="606250"/>
            <a:ext cx="180639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5330" dirty="0">
                <a:solidFill>
                  <a:schemeClr val="bg1">
                    <a:lumMod val="95000"/>
                  </a:schemeClr>
                </a:solidFill>
              </a:rPr>
              <a:t>METHODOLOGY</a:t>
            </a:r>
          </a:p>
        </p:txBody>
      </p:sp>
      <p:sp>
        <p:nvSpPr>
          <p:cNvPr id="33" name="Metin kutusu 4">
            <a:extLst>
              <a:ext uri="{FF2B5EF4-FFF2-40B4-BE49-F238E27FC236}">
                <a16:creationId xmlns:a16="http://schemas.microsoft.com/office/drawing/2014/main" id="{09A7C243-6035-1C7A-F0D7-829ECE0204EC}"/>
              </a:ext>
            </a:extLst>
          </p:cNvPr>
          <p:cNvSpPr txBox="1"/>
          <p:nvPr/>
        </p:nvSpPr>
        <p:spPr>
          <a:xfrm>
            <a:off x="649531" y="2736665"/>
            <a:ext cx="3140055" cy="2528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Failure Types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 Matrix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Ground Conditions </a:t>
            </a:r>
          </a:p>
          <a:p>
            <a:pPr marL="471202" indent="-471202">
              <a:buFontTx/>
              <a:buChar char="-"/>
            </a:pPr>
            <a:r>
              <a:rPr lang="en-US" sz="2638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Excavation Method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7BBC8A-AA8F-7733-8083-0D7963DF8FE8}"/>
              </a:ext>
            </a:extLst>
          </p:cNvPr>
          <p:cNvSpPr/>
          <p:nvPr/>
        </p:nvSpPr>
        <p:spPr>
          <a:xfrm>
            <a:off x="15822985" y="6905167"/>
            <a:ext cx="4022882" cy="2478288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5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3"/>
          <p:cNvGrpSpPr/>
          <p:nvPr/>
        </p:nvGrpSpPr>
        <p:grpSpPr>
          <a:xfrm>
            <a:off x="15285827" y="4289946"/>
            <a:ext cx="4228299" cy="3440890"/>
            <a:chOff x="12307100" y="2239475"/>
            <a:chExt cx="3549300" cy="2593850"/>
          </a:xfrm>
        </p:grpSpPr>
        <p:sp>
          <p:nvSpPr>
            <p:cNvPr id="113" name="Google Shape;113;p13"/>
            <p:cNvSpPr txBox="1"/>
            <p:nvPr/>
          </p:nvSpPr>
          <p:spPr>
            <a:xfrm>
              <a:off x="12307100" y="3419165"/>
              <a:ext cx="3549300" cy="141416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Percent of Ground Fall Fatalities in the Last Decade </a:t>
              </a:r>
              <a:endParaRPr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3"/>
            <p:cNvSpPr txBox="1"/>
            <p:nvPr/>
          </p:nvSpPr>
          <p:spPr>
            <a:xfrm>
              <a:off x="12821600" y="2239475"/>
              <a:ext cx="2520300" cy="97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500" b="1" dirty="0">
                  <a:solidFill>
                    <a:schemeClr val="lt2"/>
                  </a:solidFill>
                  <a:latin typeface="Calibri"/>
                  <a:ea typeface="Calibri"/>
                  <a:cs typeface="Calibri"/>
                  <a:sym typeface="Calibri"/>
                </a:rPr>
                <a:t>29%</a:t>
              </a:r>
              <a:endParaRPr sz="11500" b="1" dirty="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Google Shape;74;p11">
            <a:extLst>
              <a:ext uri="{FF2B5EF4-FFF2-40B4-BE49-F238E27FC236}">
                <a16:creationId xmlns:a16="http://schemas.microsoft.com/office/drawing/2014/main" id="{FBA87F57-AFDD-CCC9-03F4-25BB91A638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SIGNIFICANCE</a:t>
            </a:r>
            <a:endParaRPr dirty="0"/>
          </a:p>
        </p:txBody>
      </p:sp>
      <p:sp>
        <p:nvSpPr>
          <p:cNvPr id="7" name="Google Shape;75;p11">
            <a:extLst>
              <a:ext uri="{FF2B5EF4-FFF2-40B4-BE49-F238E27FC236}">
                <a16:creationId xmlns:a16="http://schemas.microsoft.com/office/drawing/2014/main" id="{F5D34688-7C25-FFC9-5283-65DE7921ABA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19850" y="1449282"/>
            <a:ext cx="90322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BURDEN, NEED, &amp; IMPACT</a:t>
            </a:r>
            <a:endParaRPr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A4AED2E-A621-6243-8974-060AC6C47A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4609463"/>
              </p:ext>
            </p:extLst>
          </p:nvPr>
        </p:nvGraphicFramePr>
        <p:xfrm>
          <a:off x="853596" y="2357381"/>
          <a:ext cx="13527422" cy="8511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E2A51E-9087-1A01-A21D-7C3B1C5CE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747" y="4631871"/>
            <a:ext cx="8405229" cy="4051294"/>
          </a:xfrm>
          <a:prstGeom prst="rect">
            <a:avLst/>
          </a:prstGeom>
        </p:spPr>
      </p:pic>
      <p:pic>
        <p:nvPicPr>
          <p:cNvPr id="10" name="Picture 9" descr="An orange and blue eye with an arrow pointing up&#10;&#10;Description automatically generated">
            <a:extLst>
              <a:ext uri="{FF2B5EF4-FFF2-40B4-BE49-F238E27FC236}">
                <a16:creationId xmlns:a16="http://schemas.microsoft.com/office/drawing/2014/main" id="{04CBAFC7-BC1C-09A0-46BF-0083E282B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4023" y="599515"/>
            <a:ext cx="5252882" cy="5252882"/>
          </a:xfrm>
          <a:prstGeom prst="rect">
            <a:avLst/>
          </a:prstGeom>
        </p:spPr>
      </p:pic>
      <p:pic>
        <p:nvPicPr>
          <p:cNvPr id="4" name="Picture 3" descr="A person wearing a backpack and holding a phone&#10;&#10;Description automatically generated">
            <a:extLst>
              <a:ext uri="{FF2B5EF4-FFF2-40B4-BE49-F238E27FC236}">
                <a16:creationId xmlns:a16="http://schemas.microsoft.com/office/drawing/2014/main" id="{C9812B6B-F1D0-CD11-5F0A-F9984ACAC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284" y="1465313"/>
            <a:ext cx="4047852" cy="4343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A3C33-1960-0C47-1B5B-DE589B955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0219" y="2151127"/>
            <a:ext cx="2101313" cy="219889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56825C-A192-C9B0-E6C3-67B19A02E331}"/>
              </a:ext>
            </a:extLst>
          </p:cNvPr>
          <p:cNvCxnSpPr>
            <a:cxnSpLocks/>
          </p:cNvCxnSpPr>
          <p:nvPr/>
        </p:nvCxnSpPr>
        <p:spPr>
          <a:xfrm flipV="1">
            <a:off x="6824091" y="3250571"/>
            <a:ext cx="1092131" cy="2"/>
          </a:xfrm>
          <a:prstGeom prst="straightConnector1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9F03093-9853-C769-FA2F-E0EEC643AD4D}"/>
              </a:ext>
            </a:extLst>
          </p:cNvPr>
          <p:cNvCxnSpPr>
            <a:cxnSpLocks/>
          </p:cNvCxnSpPr>
          <p:nvPr/>
        </p:nvCxnSpPr>
        <p:spPr>
          <a:xfrm flipV="1">
            <a:off x="14299863" y="3250569"/>
            <a:ext cx="1092131" cy="2"/>
          </a:xfrm>
          <a:prstGeom prst="straightConnector1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Metin kutusu 8">
            <a:extLst>
              <a:ext uri="{FF2B5EF4-FFF2-40B4-BE49-F238E27FC236}">
                <a16:creationId xmlns:a16="http://schemas.microsoft.com/office/drawing/2014/main" id="{AEF4C4C4-BC7B-574C-0BA9-E98F648A9DE9}"/>
              </a:ext>
            </a:extLst>
          </p:cNvPr>
          <p:cNvSpPr txBox="1"/>
          <p:nvPr/>
        </p:nvSpPr>
        <p:spPr>
          <a:xfrm>
            <a:off x="831977" y="3579493"/>
            <a:ext cx="2708998" cy="151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98" dirty="0" err="1">
                <a:solidFill>
                  <a:schemeClr val="bg2">
                    <a:lumMod val="90000"/>
                  </a:schemeClr>
                </a:solidFill>
              </a:rPr>
              <a:t>Emesent</a:t>
            </a:r>
            <a:r>
              <a:rPr lang="en-US" sz="3298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3298" dirty="0" err="1">
                <a:solidFill>
                  <a:schemeClr val="bg2">
                    <a:lumMod val="90000"/>
                  </a:schemeClr>
                </a:solidFill>
              </a:rPr>
              <a:t>HoverMap</a:t>
            </a:r>
            <a:r>
              <a:rPr lang="en-US" sz="3298" dirty="0">
                <a:solidFill>
                  <a:schemeClr val="bg2">
                    <a:lumMod val="90000"/>
                  </a:schemeClr>
                </a:solidFill>
              </a:rPr>
              <a:t> Lidar Scans</a:t>
            </a:r>
          </a:p>
        </p:txBody>
      </p:sp>
      <p:sp>
        <p:nvSpPr>
          <p:cNvPr id="12" name="Metin kutusu 8">
            <a:extLst>
              <a:ext uri="{FF2B5EF4-FFF2-40B4-BE49-F238E27FC236}">
                <a16:creationId xmlns:a16="http://schemas.microsoft.com/office/drawing/2014/main" id="{FFE07FAA-0C19-461B-CBEE-FCD5828A7511}"/>
              </a:ext>
            </a:extLst>
          </p:cNvPr>
          <p:cNvSpPr txBox="1"/>
          <p:nvPr/>
        </p:nvSpPr>
        <p:spPr>
          <a:xfrm>
            <a:off x="10592280" y="2460576"/>
            <a:ext cx="3156679" cy="1614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98" dirty="0">
                <a:solidFill>
                  <a:schemeClr val="bg2">
                    <a:lumMod val="90000"/>
                  </a:schemeClr>
                </a:solidFill>
              </a:rPr>
              <a:t>Mesh Generation in </a:t>
            </a:r>
            <a:r>
              <a:rPr lang="en-US" sz="3298" dirty="0" err="1">
                <a:solidFill>
                  <a:schemeClr val="bg2">
                    <a:lumMod val="90000"/>
                  </a:schemeClr>
                </a:solidFill>
              </a:rPr>
              <a:t>CloudCompare</a:t>
            </a:r>
            <a:endParaRPr lang="en-US" sz="3298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4" name="Metin kutusu 8">
            <a:extLst>
              <a:ext uri="{FF2B5EF4-FFF2-40B4-BE49-F238E27FC236}">
                <a16:creationId xmlns:a16="http://schemas.microsoft.com/office/drawing/2014/main" id="{4EC2D936-6EE8-1842-E730-D0CCEB0D51C5}"/>
              </a:ext>
            </a:extLst>
          </p:cNvPr>
          <p:cNvSpPr txBox="1"/>
          <p:nvPr/>
        </p:nvSpPr>
        <p:spPr>
          <a:xfrm>
            <a:off x="17603860" y="2762717"/>
            <a:ext cx="2708998" cy="110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98" dirty="0">
                <a:solidFill>
                  <a:schemeClr val="bg2">
                    <a:lumMod val="90000"/>
                  </a:schemeClr>
                </a:solidFill>
              </a:rPr>
              <a:t>Mesh Data Blender</a:t>
            </a:r>
          </a:p>
        </p:txBody>
      </p:sp>
      <p:sp>
        <p:nvSpPr>
          <p:cNvPr id="6" name="Google Shape;98;p12">
            <a:extLst>
              <a:ext uri="{FF2B5EF4-FFF2-40B4-BE49-F238E27FC236}">
                <a16:creationId xmlns:a16="http://schemas.microsoft.com/office/drawing/2014/main" id="{BD8CA7B4-BDA3-680C-7AA3-4859C4387CB9}"/>
              </a:ext>
            </a:extLst>
          </p:cNvPr>
          <p:cNvSpPr txBox="1">
            <a:spLocks/>
          </p:cNvSpPr>
          <p:nvPr/>
        </p:nvSpPr>
        <p:spPr>
          <a:xfrm>
            <a:off x="1019850" y="606250"/>
            <a:ext cx="180639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5330" dirty="0">
                <a:solidFill>
                  <a:schemeClr val="bg2"/>
                </a:solidFill>
              </a:rPr>
              <a:t>METHODOLOGY – 3D MODEL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7C38DB-8433-B9E8-68BE-0007069DD923}"/>
              </a:ext>
            </a:extLst>
          </p:cNvPr>
          <p:cNvSpPr txBox="1"/>
          <p:nvPr/>
        </p:nvSpPr>
        <p:spPr>
          <a:xfrm>
            <a:off x="6191746" y="8716414"/>
            <a:ext cx="84052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21: 3D mesh of the East decline generated from point cloud data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41105-0948-38.5772805">
            <a:hlinkClick r:id="" action="ppaction://media"/>
            <a:extLst>
              <a:ext uri="{FF2B5EF4-FFF2-40B4-BE49-F238E27FC236}">
                <a16:creationId xmlns:a16="http://schemas.microsoft.com/office/drawing/2014/main" id="{558AFB28-19B3-8214-8E0C-D732212B76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1800" y="1231910"/>
            <a:ext cx="9426461" cy="6944801"/>
          </a:xfrm>
          <a:prstGeom prst="rect">
            <a:avLst/>
          </a:prstGeom>
        </p:spPr>
      </p:pic>
      <p:sp>
        <p:nvSpPr>
          <p:cNvPr id="5" name="Google Shape;98;p12">
            <a:extLst>
              <a:ext uri="{FF2B5EF4-FFF2-40B4-BE49-F238E27FC236}">
                <a16:creationId xmlns:a16="http://schemas.microsoft.com/office/drawing/2014/main" id="{85E5D88D-32BA-9526-CEB5-811974BD2678}"/>
              </a:ext>
            </a:extLst>
          </p:cNvPr>
          <p:cNvSpPr txBox="1">
            <a:spLocks/>
          </p:cNvSpPr>
          <p:nvPr/>
        </p:nvSpPr>
        <p:spPr>
          <a:xfrm>
            <a:off x="1019850" y="606250"/>
            <a:ext cx="180639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5330" dirty="0">
                <a:solidFill>
                  <a:schemeClr val="bg2"/>
                </a:solidFill>
              </a:rPr>
              <a:t>METHODOLOGY – 3D MODEL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75959D-E7F3-0263-D1AB-0B04156EA0DD}"/>
              </a:ext>
            </a:extLst>
          </p:cNvPr>
          <p:cNvSpPr txBox="1"/>
          <p:nvPr/>
        </p:nvSpPr>
        <p:spPr>
          <a:xfrm>
            <a:off x="1707325" y="4462178"/>
            <a:ext cx="6375463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just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vertex position </a:t>
            </a:r>
          </a:p>
          <a:p>
            <a:pPr algn="just"/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vertex </a:t>
            </a:r>
            <a:r>
              <a:rPr lang="en-US" sz="6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normals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7DAE4-7088-03D1-A17E-BD5880CC3704}"/>
              </a:ext>
            </a:extLst>
          </p:cNvPr>
          <p:cNvSpPr txBox="1"/>
          <p:nvPr/>
        </p:nvSpPr>
        <p:spPr>
          <a:xfrm>
            <a:off x="10051800" y="8325317"/>
            <a:ext cx="96909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22: 3D Vertex normal of the concerned area of the 3D model of the East decline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3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8BA71-9E98-F3AD-EC50-0E8086B9E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8;p12">
            <a:extLst>
              <a:ext uri="{FF2B5EF4-FFF2-40B4-BE49-F238E27FC236}">
                <a16:creationId xmlns:a16="http://schemas.microsoft.com/office/drawing/2014/main" id="{72466EAB-95FE-92BE-B464-55AE76872A27}"/>
              </a:ext>
            </a:extLst>
          </p:cNvPr>
          <p:cNvSpPr txBox="1">
            <a:spLocks/>
          </p:cNvSpPr>
          <p:nvPr/>
        </p:nvSpPr>
        <p:spPr>
          <a:xfrm>
            <a:off x="1019850" y="606250"/>
            <a:ext cx="180639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5330" dirty="0">
                <a:solidFill>
                  <a:schemeClr val="bg2"/>
                </a:solidFill>
              </a:rPr>
              <a:t>METHODOLOGY – SHADERS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D6FBCD-AD98-6AD1-2426-D92C11105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269" y="1514350"/>
            <a:ext cx="7196953" cy="3639543"/>
          </a:xfrm>
          <a:prstGeom prst="rect">
            <a:avLst/>
          </a:prstGeom>
        </p:spPr>
      </p:pic>
      <p:pic>
        <p:nvPicPr>
          <p:cNvPr id="7" name="Picture 6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D9A491B1-EEF3-8C0F-A1FC-A08D3505C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26" y="5264974"/>
            <a:ext cx="7211926" cy="4059860"/>
          </a:xfrm>
          <a:prstGeom prst="rect">
            <a:avLst/>
          </a:prstGeom>
        </p:spPr>
      </p:pic>
      <p:sp>
        <p:nvSpPr>
          <p:cNvPr id="8" name="Ok: Beşgen 11">
            <a:extLst>
              <a:ext uri="{FF2B5EF4-FFF2-40B4-BE49-F238E27FC236}">
                <a16:creationId xmlns:a16="http://schemas.microsoft.com/office/drawing/2014/main" id="{C17542C0-3EDE-0A8C-1856-35A874C78DFF}"/>
              </a:ext>
            </a:extLst>
          </p:cNvPr>
          <p:cNvSpPr/>
          <p:nvPr/>
        </p:nvSpPr>
        <p:spPr>
          <a:xfrm rot="5400000">
            <a:off x="2784813" y="3860373"/>
            <a:ext cx="3658511" cy="415535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9" name="Metin kutusu 7">
            <a:extLst>
              <a:ext uri="{FF2B5EF4-FFF2-40B4-BE49-F238E27FC236}">
                <a16:creationId xmlns:a16="http://schemas.microsoft.com/office/drawing/2014/main" id="{84A89657-1722-C0B2-B3BD-DDFA8D7BC217}"/>
              </a:ext>
            </a:extLst>
          </p:cNvPr>
          <p:cNvSpPr txBox="1"/>
          <p:nvPr/>
        </p:nvSpPr>
        <p:spPr>
          <a:xfrm>
            <a:off x="900434" y="3269048"/>
            <a:ext cx="6373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dirty="0"/>
              <a:t>	3D MODEL/MESH </a:t>
            </a:r>
            <a:endParaRPr lang="en-US" sz="4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536FE7F-AC83-75F8-11DA-76D58C1715EC}"/>
              </a:ext>
            </a:extLst>
          </p:cNvPr>
          <p:cNvSpPr txBox="1"/>
          <p:nvPr/>
        </p:nvSpPr>
        <p:spPr>
          <a:xfrm>
            <a:off x="1641908" y="8102833"/>
            <a:ext cx="5944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dirty="0"/>
              <a:t>RENDERING OF </a:t>
            </a:r>
            <a:r>
              <a:rPr lang="en-US" sz="4000" dirty="0"/>
              <a:t>VISUALIZATION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B3F9DA8-DC46-EDB6-EE73-30478A4A119B}"/>
              </a:ext>
            </a:extLst>
          </p:cNvPr>
          <p:cNvSpPr txBox="1"/>
          <p:nvPr/>
        </p:nvSpPr>
        <p:spPr>
          <a:xfrm>
            <a:off x="2627343" y="4757143"/>
            <a:ext cx="4514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dirty="0"/>
              <a:t>SHADERS</a:t>
            </a:r>
            <a:endParaRPr lang="en-US" sz="6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FE47A3-1DCD-AACB-1F69-D87247BF8188}"/>
              </a:ext>
            </a:extLst>
          </p:cNvPr>
          <p:cNvSpPr txBox="1"/>
          <p:nvPr/>
        </p:nvSpPr>
        <p:spPr>
          <a:xfrm>
            <a:off x="15668223" y="1625431"/>
            <a:ext cx="41576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23: The representative triangulations in texture 2D space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99B954-3CD7-E12F-60F3-3CA6CF8A1CA5}"/>
              </a:ext>
            </a:extLst>
          </p:cNvPr>
          <p:cNvSpPr txBox="1"/>
          <p:nvPr/>
        </p:nvSpPr>
        <p:spPr>
          <a:xfrm>
            <a:off x="15714052" y="5245550"/>
            <a:ext cx="41576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24: The realistic triangulations in texture 2D space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07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12">
            <a:extLst>
              <a:ext uri="{FF2B5EF4-FFF2-40B4-BE49-F238E27FC236}">
                <a16:creationId xmlns:a16="http://schemas.microsoft.com/office/drawing/2014/main" id="{B39E4D72-B2D9-91A1-0BB3-F8F74D822965}"/>
              </a:ext>
            </a:extLst>
          </p:cNvPr>
          <p:cNvSpPr txBox="1">
            <a:spLocks/>
          </p:cNvSpPr>
          <p:nvPr/>
        </p:nvSpPr>
        <p:spPr>
          <a:xfrm>
            <a:off x="1019850" y="606250"/>
            <a:ext cx="180639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5330" dirty="0">
                <a:solidFill>
                  <a:schemeClr val="bg2"/>
                </a:solidFill>
              </a:rPr>
              <a:t>FINAL REAL TIME RENDERING</a:t>
            </a:r>
          </a:p>
        </p:txBody>
      </p:sp>
      <p:pic>
        <p:nvPicPr>
          <p:cNvPr id="2" name="Picture 1" descr="A green and black object with arrows&#10;&#10;Description automatically generated">
            <a:extLst>
              <a:ext uri="{FF2B5EF4-FFF2-40B4-BE49-F238E27FC236}">
                <a16:creationId xmlns:a16="http://schemas.microsoft.com/office/drawing/2014/main" id="{4F0ECAE1-B356-523E-BC07-57FA75492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4" r="13474"/>
          <a:stretch/>
        </p:blipFill>
        <p:spPr>
          <a:xfrm>
            <a:off x="1560177" y="2457035"/>
            <a:ext cx="7692343" cy="5938817"/>
          </a:xfrm>
          <a:prstGeom prst="rect">
            <a:avLst/>
          </a:prstGeom>
        </p:spPr>
      </p:pic>
      <p:pic>
        <p:nvPicPr>
          <p:cNvPr id="3" name="Recording 2024-11-19 050843">
            <a:hlinkClick r:id="" action="ppaction://media"/>
            <a:extLst>
              <a:ext uri="{FF2B5EF4-FFF2-40B4-BE49-F238E27FC236}">
                <a16:creationId xmlns:a16="http://schemas.microsoft.com/office/drawing/2014/main" id="{656E0DF1-9BAE-7A4A-F14A-C2DF6B78CB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7792" y="2457036"/>
            <a:ext cx="8985958" cy="59388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E93182-18E1-B962-1858-D6DE65CCBD22}"/>
              </a:ext>
            </a:extLst>
          </p:cNvPr>
          <p:cNvSpPr txBox="1"/>
          <p:nvPr/>
        </p:nvSpPr>
        <p:spPr>
          <a:xfrm>
            <a:off x="1560177" y="8646039"/>
            <a:ext cx="76923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25: Real time rendering of data on a simplistic model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CB72C7-C7E1-19DB-EAC6-C9900BC7A115}"/>
              </a:ext>
            </a:extLst>
          </p:cNvPr>
          <p:cNvSpPr txBox="1"/>
          <p:nvPr/>
        </p:nvSpPr>
        <p:spPr>
          <a:xfrm>
            <a:off x="10051800" y="8626687"/>
            <a:ext cx="9031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26: Real time rendering of data on a complex model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>
          <a:extLst>
            <a:ext uri="{FF2B5EF4-FFF2-40B4-BE49-F238E27FC236}">
              <a16:creationId xmlns:a16="http://schemas.microsoft.com/office/drawing/2014/main" id="{35C12858-AA2D-20B4-5972-59D5A6F41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9">
            <a:extLst>
              <a:ext uri="{FF2B5EF4-FFF2-40B4-BE49-F238E27FC236}">
                <a16:creationId xmlns:a16="http://schemas.microsoft.com/office/drawing/2014/main" id="{37D34114-9E21-D977-1EDF-44ACEAA34E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2213" y="4343400"/>
            <a:ext cx="17339700" cy="16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CONCLUSIONS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24887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4DDFEC-A904-6DB5-FEB2-7D369FBB2F74}"/>
              </a:ext>
            </a:extLst>
          </p:cNvPr>
          <p:cNvGrpSpPr/>
          <p:nvPr/>
        </p:nvGrpSpPr>
        <p:grpSpPr>
          <a:xfrm>
            <a:off x="11939569" y="2080886"/>
            <a:ext cx="5500237" cy="6980786"/>
            <a:chOff x="12168170" y="2892386"/>
            <a:chExt cx="4905300" cy="5917200"/>
          </a:xfrm>
        </p:grpSpPr>
        <p:sp>
          <p:nvSpPr>
            <p:cNvPr id="159" name="Google Shape;159;p17"/>
            <p:cNvSpPr/>
            <p:nvPr/>
          </p:nvSpPr>
          <p:spPr>
            <a:xfrm>
              <a:off x="12168170" y="2892386"/>
              <a:ext cx="4905300" cy="5917200"/>
            </a:xfrm>
            <a:prstGeom prst="rect">
              <a:avLst/>
            </a:prstGeom>
            <a:solidFill>
              <a:srgbClr val="E2E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7"/>
            <p:cNvSpPr txBox="1"/>
            <p:nvPr/>
          </p:nvSpPr>
          <p:spPr>
            <a:xfrm>
              <a:off x="12778820" y="4760811"/>
              <a:ext cx="3684000" cy="1030200"/>
            </a:xfrm>
            <a:prstGeom prst="rect">
              <a:avLst/>
            </a:prstGeom>
            <a:solidFill>
              <a:srgbClr val="0C2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1" dirty="0">
                  <a:solidFill>
                    <a:schemeClr val="bg1"/>
                  </a:solidFill>
                </a:rPr>
                <a:t>Enhance Information Extraction</a:t>
              </a:r>
              <a:endParaRPr sz="24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7"/>
            <p:cNvSpPr txBox="1"/>
            <p:nvPr/>
          </p:nvSpPr>
          <p:spPr>
            <a:xfrm>
              <a:off x="13550020" y="3255261"/>
              <a:ext cx="2141400" cy="59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>
                  <a:solidFill>
                    <a:srgbClr val="00275B"/>
                  </a:solidFill>
                  <a:latin typeface="Calibri"/>
                  <a:ea typeface="Calibri"/>
                  <a:cs typeface="Calibri"/>
                  <a:sym typeface="Calibri"/>
                </a:rPr>
                <a:t>Workflow</a:t>
              </a:r>
              <a:endParaRPr sz="3200" b="1" dirty="0">
                <a:solidFill>
                  <a:srgbClr val="00275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7"/>
            <p:cNvSpPr txBox="1"/>
            <p:nvPr/>
          </p:nvSpPr>
          <p:spPr>
            <a:xfrm>
              <a:off x="12641720" y="3716761"/>
              <a:ext cx="3958200" cy="59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rgbClr val="00275B"/>
                  </a:solidFill>
                  <a:latin typeface="Calibri"/>
                  <a:ea typeface="Calibri"/>
                  <a:cs typeface="Calibri"/>
                  <a:sym typeface="Calibri"/>
                </a:rPr>
                <a:t>Overall Achievements:</a:t>
              </a:r>
              <a:endParaRPr sz="2800" dirty="0">
                <a:solidFill>
                  <a:srgbClr val="00275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7"/>
            <p:cNvSpPr txBox="1"/>
            <p:nvPr/>
          </p:nvSpPr>
          <p:spPr>
            <a:xfrm>
              <a:off x="12778820" y="5970786"/>
              <a:ext cx="3684000" cy="1030200"/>
            </a:xfrm>
            <a:prstGeom prst="rect">
              <a:avLst/>
            </a:prstGeom>
            <a:solidFill>
              <a:srgbClr val="0C2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i="1" dirty="0">
                  <a:solidFill>
                    <a:schemeClr val="bg1"/>
                  </a:solidFill>
                </a:rPr>
                <a:t>Reduce the Decision</a:t>
              </a:r>
              <a:r>
                <a:rPr lang="tr-TR" sz="2400" b="1" i="1" dirty="0">
                  <a:solidFill>
                    <a:schemeClr val="bg1"/>
                  </a:solidFill>
                </a:rPr>
                <a:t>-</a:t>
              </a:r>
              <a:r>
                <a:rPr lang="en-US" sz="2400" b="1" i="1" dirty="0">
                  <a:solidFill>
                    <a:schemeClr val="bg1"/>
                  </a:solidFill>
                </a:rPr>
                <a:t>Making Time</a:t>
              </a:r>
              <a:r>
                <a:rPr lang="tr-TR" sz="2400" b="1" i="1" dirty="0">
                  <a:solidFill>
                    <a:schemeClr val="bg1"/>
                  </a:solidFill>
                </a:rPr>
                <a:t>,</a:t>
              </a:r>
              <a:r>
                <a:rPr lang="en-US" sz="2400" b="1" i="1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70" name="Google Shape;170;p17"/>
            <p:cNvSpPr txBox="1"/>
            <p:nvPr/>
          </p:nvSpPr>
          <p:spPr>
            <a:xfrm>
              <a:off x="12778820" y="7258311"/>
              <a:ext cx="3684000" cy="1030200"/>
            </a:xfrm>
            <a:prstGeom prst="rect">
              <a:avLst/>
            </a:prstGeom>
            <a:solidFill>
              <a:srgbClr val="0C2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b="1" i="1" dirty="0">
                  <a:solidFill>
                    <a:schemeClr val="bg1"/>
                  </a:solidFill>
                </a:rPr>
                <a:t>Increase the Safety of a Mine</a:t>
              </a:r>
            </a:p>
          </p:txBody>
        </p:sp>
        <p:sp>
          <p:nvSpPr>
            <p:cNvPr id="175" name="Google Shape;175;p17"/>
            <p:cNvSpPr/>
            <p:nvPr/>
          </p:nvSpPr>
          <p:spPr>
            <a:xfrm>
              <a:off x="14387420" y="4392236"/>
              <a:ext cx="466800" cy="48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9519D-4562-074D-C277-CA41AAC055C6}"/>
              </a:ext>
            </a:extLst>
          </p:cNvPr>
          <p:cNvSpPr txBox="1">
            <a:spLocks/>
          </p:cNvSpPr>
          <p:nvPr/>
        </p:nvSpPr>
        <p:spPr>
          <a:xfrm>
            <a:off x="2435693" y="4171857"/>
            <a:ext cx="8123877" cy="3238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5400" algn="ctr"/>
            <a:r>
              <a:rPr lang="tr-TR" sz="4000" dirty="0">
                <a:solidFill>
                  <a:schemeClr val="bg2"/>
                </a:solidFill>
              </a:rPr>
              <a:t>A </a:t>
            </a:r>
            <a:r>
              <a:rPr lang="tr-TR" sz="4000" b="1" dirty="0">
                <a:solidFill>
                  <a:schemeClr val="bg2"/>
                </a:solidFill>
              </a:rPr>
              <a:t>3D </a:t>
            </a:r>
            <a:r>
              <a:rPr lang="en-US" sz="4000" b="1" dirty="0">
                <a:solidFill>
                  <a:schemeClr val="bg2"/>
                </a:solidFill>
              </a:rPr>
              <a:t>visualization </a:t>
            </a:r>
            <a:r>
              <a:rPr lang="tr-TR" sz="4000" b="1" dirty="0">
                <a:solidFill>
                  <a:schemeClr val="bg2"/>
                </a:solidFill>
              </a:rPr>
              <a:t>rock mass movement </a:t>
            </a:r>
            <a:r>
              <a:rPr lang="tr-TR" sz="4000" dirty="0">
                <a:solidFill>
                  <a:schemeClr val="bg2"/>
                </a:solidFill>
              </a:rPr>
              <a:t>of underground openings in real time, </a:t>
            </a:r>
            <a:r>
              <a:rPr lang="en-US" sz="4000" dirty="0">
                <a:solidFill>
                  <a:schemeClr val="bg2"/>
                </a:solidFill>
              </a:rPr>
              <a:t>is possible through </a:t>
            </a:r>
            <a:r>
              <a:rPr lang="en-US" sz="4000" b="1" dirty="0">
                <a:solidFill>
                  <a:schemeClr val="bg2"/>
                </a:solidFill>
              </a:rPr>
              <a:t>following a logical framework. </a:t>
            </a:r>
            <a:r>
              <a:rPr lang="tr-TR" sz="4000" dirty="0">
                <a:solidFill>
                  <a:schemeClr val="bg2"/>
                </a:solidFill>
              </a:rPr>
              <a:t> </a:t>
            </a:r>
            <a:endParaRPr lang="en-US" sz="4000" dirty="0">
              <a:solidFill>
                <a:schemeClr val="bg2"/>
              </a:solidFill>
            </a:endParaRPr>
          </a:p>
          <a:p>
            <a:pPr marL="25400" algn="ctr"/>
            <a:endParaRPr lang="en-US" sz="4000" dirty="0"/>
          </a:p>
        </p:txBody>
      </p:sp>
      <p:sp>
        <p:nvSpPr>
          <p:cNvPr id="7" name="Google Shape;98;p12">
            <a:extLst>
              <a:ext uri="{FF2B5EF4-FFF2-40B4-BE49-F238E27FC236}">
                <a16:creationId xmlns:a16="http://schemas.microsoft.com/office/drawing/2014/main" id="{19E964CD-D35F-D07C-9012-37E5223F7661}"/>
              </a:ext>
            </a:extLst>
          </p:cNvPr>
          <p:cNvSpPr txBox="1">
            <a:spLocks/>
          </p:cNvSpPr>
          <p:nvPr/>
        </p:nvSpPr>
        <p:spPr>
          <a:xfrm>
            <a:off x="1019850" y="606250"/>
            <a:ext cx="180639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7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>
                <a:solidFill>
                  <a:schemeClr val="bg2"/>
                </a:solidFill>
              </a:rPr>
              <a:t>CONCLUSION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61497-7C61-CA10-EE5B-BE5DD6193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92A947F7-4D55-4F53-A984-A666F544E46A}"/>
              </a:ext>
            </a:extLst>
          </p:cNvPr>
          <p:cNvSpPr txBox="1">
            <a:spLocks/>
          </p:cNvSpPr>
          <p:nvPr/>
        </p:nvSpPr>
        <p:spPr>
          <a:xfrm>
            <a:off x="3861619" y="3030654"/>
            <a:ext cx="15219700" cy="1675160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>
            <a:lvl1pPr>
              <a:defRPr b="0" i="0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z="9600" kern="0" spc="1340" dirty="0">
                <a:solidFill>
                  <a:schemeClr val="bg1"/>
                </a:solidFill>
              </a:rPr>
              <a:t>THANK YOU </a:t>
            </a:r>
            <a:endParaRPr lang="en-US" sz="9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435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9EB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9"/>
          <p:cNvSpPr txBox="1">
            <a:spLocks noGrp="1"/>
          </p:cNvSpPr>
          <p:nvPr>
            <p:ph type="title"/>
          </p:nvPr>
        </p:nvSpPr>
        <p:spPr>
          <a:xfrm>
            <a:off x="1382213" y="4343400"/>
            <a:ext cx="17339700" cy="16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QUESTIONS &amp; DISCUSSION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87FB232F-B750-CA18-B1D0-8C886D1C9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59;p17">
            <a:extLst>
              <a:ext uri="{FF2B5EF4-FFF2-40B4-BE49-F238E27FC236}">
                <a16:creationId xmlns:a16="http://schemas.microsoft.com/office/drawing/2014/main" id="{8F8B1F9B-2D1D-7525-D2D3-C905D9794261}"/>
              </a:ext>
            </a:extLst>
          </p:cNvPr>
          <p:cNvSpPr/>
          <p:nvPr/>
        </p:nvSpPr>
        <p:spPr>
          <a:xfrm>
            <a:off x="4132553" y="3611918"/>
            <a:ext cx="4795164" cy="5097598"/>
          </a:xfrm>
          <a:prstGeom prst="rect">
            <a:avLst/>
          </a:prstGeom>
          <a:solidFill>
            <a:srgbClr val="E2E9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59;p17">
            <a:extLst>
              <a:ext uri="{FF2B5EF4-FFF2-40B4-BE49-F238E27FC236}">
                <a16:creationId xmlns:a16="http://schemas.microsoft.com/office/drawing/2014/main" id="{10FAE154-F9A7-5303-4526-CFA32E89299E}"/>
              </a:ext>
            </a:extLst>
          </p:cNvPr>
          <p:cNvSpPr/>
          <p:nvPr/>
        </p:nvSpPr>
        <p:spPr>
          <a:xfrm>
            <a:off x="11136045" y="3611918"/>
            <a:ext cx="4795164" cy="5097598"/>
          </a:xfrm>
          <a:prstGeom prst="rect">
            <a:avLst/>
          </a:prstGeom>
          <a:solidFill>
            <a:srgbClr val="E2E9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1">
            <a:extLst>
              <a:ext uri="{FF2B5EF4-FFF2-40B4-BE49-F238E27FC236}">
                <a16:creationId xmlns:a16="http://schemas.microsoft.com/office/drawing/2014/main" id="{BA2B1FEA-EFEC-5308-F75D-EDD0D7F45B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ROCK IN UNDERGROUND MINES </a:t>
            </a:r>
            <a:endParaRPr dirty="0"/>
          </a:p>
        </p:txBody>
      </p:sp>
      <p:sp>
        <p:nvSpPr>
          <p:cNvPr id="75" name="Google Shape;75;p11">
            <a:extLst>
              <a:ext uri="{FF2B5EF4-FFF2-40B4-BE49-F238E27FC236}">
                <a16:creationId xmlns:a16="http://schemas.microsoft.com/office/drawing/2014/main" id="{7405255E-2832-4BA2-7A18-D8B977837C7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19850" y="1449282"/>
            <a:ext cx="90322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Rock Mass Behavior &amp; Failures </a:t>
            </a:r>
            <a:endParaRPr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Google Shape;166;p17">
            <a:extLst>
              <a:ext uri="{FF2B5EF4-FFF2-40B4-BE49-F238E27FC236}">
                <a16:creationId xmlns:a16="http://schemas.microsoft.com/office/drawing/2014/main" id="{FE46B909-AB05-977C-4B50-8C81E80B5DAF}"/>
              </a:ext>
            </a:extLst>
          </p:cNvPr>
          <p:cNvSpPr txBox="1"/>
          <p:nvPr/>
        </p:nvSpPr>
        <p:spPr>
          <a:xfrm>
            <a:off x="2970034" y="2776018"/>
            <a:ext cx="9572456" cy="8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SUDDEN                vs </a:t>
            </a:r>
            <a:endParaRPr sz="3200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66;p17">
            <a:extLst>
              <a:ext uri="{FF2B5EF4-FFF2-40B4-BE49-F238E27FC236}">
                <a16:creationId xmlns:a16="http://schemas.microsoft.com/office/drawing/2014/main" id="{1389E0F2-77AD-6F98-F4AA-D7BFAF6E0F41}"/>
              </a:ext>
            </a:extLst>
          </p:cNvPr>
          <p:cNvSpPr txBox="1"/>
          <p:nvPr/>
        </p:nvSpPr>
        <p:spPr>
          <a:xfrm>
            <a:off x="11524991" y="3764207"/>
            <a:ext cx="3867282" cy="836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rgbClr val="00275B"/>
                </a:solidFill>
                <a:latin typeface="Calibri"/>
                <a:ea typeface="Calibri"/>
                <a:cs typeface="Calibri"/>
                <a:sym typeface="Calibri"/>
              </a:rPr>
              <a:t>Rock Movement 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66;p17">
            <a:extLst>
              <a:ext uri="{FF2B5EF4-FFF2-40B4-BE49-F238E27FC236}">
                <a16:creationId xmlns:a16="http://schemas.microsoft.com/office/drawing/2014/main" id="{373EB6E6-7B9D-1A68-403C-E274568DDD36}"/>
              </a:ext>
            </a:extLst>
          </p:cNvPr>
          <p:cNvSpPr txBox="1"/>
          <p:nvPr/>
        </p:nvSpPr>
        <p:spPr>
          <a:xfrm>
            <a:off x="11453546" y="5847174"/>
            <a:ext cx="4160161" cy="2481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GROUND FALLS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SPALING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SQUEEZING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SWELLING</a:t>
            </a:r>
            <a:endParaRPr sz="2400" dirty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75;p11">
            <a:extLst>
              <a:ext uri="{FF2B5EF4-FFF2-40B4-BE49-F238E27FC236}">
                <a16:creationId xmlns:a16="http://schemas.microsoft.com/office/drawing/2014/main" id="{455EC07B-7346-EF1D-BB55-3D751B8FAEE5}"/>
              </a:ext>
            </a:extLst>
          </p:cNvPr>
          <p:cNvSpPr txBox="1">
            <a:spLocks/>
          </p:cNvSpPr>
          <p:nvPr/>
        </p:nvSpPr>
        <p:spPr>
          <a:xfrm>
            <a:off x="11262357" y="4720918"/>
            <a:ext cx="459774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Displacement, Strain, Closure</a:t>
            </a:r>
          </a:p>
        </p:txBody>
      </p:sp>
      <p:sp>
        <p:nvSpPr>
          <p:cNvPr id="11" name="Google Shape;166;p17">
            <a:extLst>
              <a:ext uri="{FF2B5EF4-FFF2-40B4-BE49-F238E27FC236}">
                <a16:creationId xmlns:a16="http://schemas.microsoft.com/office/drawing/2014/main" id="{596EC91F-040F-20C1-5F15-612357C96DC7}"/>
              </a:ext>
            </a:extLst>
          </p:cNvPr>
          <p:cNvSpPr txBox="1"/>
          <p:nvPr/>
        </p:nvSpPr>
        <p:spPr>
          <a:xfrm>
            <a:off x="4521040" y="3759096"/>
            <a:ext cx="3867282" cy="82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rgbClr val="00275B"/>
                </a:solidFill>
                <a:latin typeface="Calibri"/>
                <a:ea typeface="Calibri"/>
                <a:cs typeface="Calibri"/>
                <a:sym typeface="Calibri"/>
              </a:rPr>
              <a:t>High Stress 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66;p17">
            <a:extLst>
              <a:ext uri="{FF2B5EF4-FFF2-40B4-BE49-F238E27FC236}">
                <a16:creationId xmlns:a16="http://schemas.microsoft.com/office/drawing/2014/main" id="{2889C4A2-6E63-72CD-5122-57EBBD263CB4}"/>
              </a:ext>
            </a:extLst>
          </p:cNvPr>
          <p:cNvSpPr txBox="1"/>
          <p:nvPr/>
        </p:nvSpPr>
        <p:spPr>
          <a:xfrm>
            <a:off x="4231787" y="6081029"/>
            <a:ext cx="4550059" cy="159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ROCK BURSTS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GRAVITY FAILURES </a:t>
            </a:r>
            <a:endParaRPr sz="2400" dirty="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5;p11">
            <a:extLst>
              <a:ext uri="{FF2B5EF4-FFF2-40B4-BE49-F238E27FC236}">
                <a16:creationId xmlns:a16="http://schemas.microsoft.com/office/drawing/2014/main" id="{F0AB5097-07BF-9A0C-C50D-8260AD7CD193}"/>
              </a:ext>
            </a:extLst>
          </p:cNvPr>
          <p:cNvSpPr txBox="1">
            <a:spLocks/>
          </p:cNvSpPr>
          <p:nvPr/>
        </p:nvSpPr>
        <p:spPr>
          <a:xfrm>
            <a:off x="4308890" y="4720918"/>
            <a:ext cx="4186761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000" b="0" i="0" u="none" strike="noStrike" cap="none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Mining-induced seismicity, Stress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81D755-57F7-89EA-8F6C-FB3C3544F7BA}"/>
              </a:ext>
            </a:extLst>
          </p:cNvPr>
          <p:cNvSpPr/>
          <p:nvPr/>
        </p:nvSpPr>
        <p:spPr>
          <a:xfrm>
            <a:off x="11136045" y="3611918"/>
            <a:ext cx="4724052" cy="5097598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166;p17">
            <a:extLst>
              <a:ext uri="{FF2B5EF4-FFF2-40B4-BE49-F238E27FC236}">
                <a16:creationId xmlns:a16="http://schemas.microsoft.com/office/drawing/2014/main" id="{1B3FD80E-FD55-20EF-7F35-C51441BC3EBC}"/>
              </a:ext>
            </a:extLst>
          </p:cNvPr>
          <p:cNvSpPr txBox="1"/>
          <p:nvPr/>
        </p:nvSpPr>
        <p:spPr>
          <a:xfrm>
            <a:off x="8860426" y="2763414"/>
            <a:ext cx="9572456" cy="8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PROGRESSIVE </a:t>
            </a:r>
            <a:endParaRPr sz="3200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27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DE87BCC1-8230-FFDF-FDF2-94A556336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>
            <a:extLst>
              <a:ext uri="{FF2B5EF4-FFF2-40B4-BE49-F238E27FC236}">
                <a16:creationId xmlns:a16="http://schemas.microsoft.com/office/drawing/2014/main" id="{CC4DE990-B479-713B-0FB1-A10CD792CC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ROCK IN UNDERGROUND MINES </a:t>
            </a:r>
            <a:endParaRPr dirty="0"/>
          </a:p>
        </p:txBody>
      </p:sp>
      <p:sp>
        <p:nvSpPr>
          <p:cNvPr id="75" name="Google Shape;75;p11">
            <a:extLst>
              <a:ext uri="{FF2B5EF4-FFF2-40B4-BE49-F238E27FC236}">
                <a16:creationId xmlns:a16="http://schemas.microsoft.com/office/drawing/2014/main" id="{4D607317-0AC6-2D56-E3EA-D7FF27C20A2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19850" y="1449282"/>
            <a:ext cx="90322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Rock Mass Behavior &amp; Failures </a:t>
            </a:r>
            <a:endParaRPr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Google Shape;166;p17">
            <a:extLst>
              <a:ext uri="{FF2B5EF4-FFF2-40B4-BE49-F238E27FC236}">
                <a16:creationId xmlns:a16="http://schemas.microsoft.com/office/drawing/2014/main" id="{666A0C57-CD7D-A56E-2374-FD21CFD354F4}"/>
              </a:ext>
            </a:extLst>
          </p:cNvPr>
          <p:cNvSpPr txBox="1"/>
          <p:nvPr/>
        </p:nvSpPr>
        <p:spPr>
          <a:xfrm>
            <a:off x="2691440" y="5702579"/>
            <a:ext cx="5428606" cy="184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dirty="0">
                <a:solidFill>
                  <a:srgbClr val="00275B"/>
                </a:solidFill>
                <a:latin typeface="Calibri"/>
                <a:ea typeface="Calibri"/>
                <a:cs typeface="Calibri"/>
                <a:sym typeface="Calibri"/>
              </a:rPr>
              <a:t>MONITORING AND ASSESSMENTS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66;p17">
            <a:extLst>
              <a:ext uri="{FF2B5EF4-FFF2-40B4-BE49-F238E27FC236}">
                <a16:creationId xmlns:a16="http://schemas.microsoft.com/office/drawing/2014/main" id="{C60B706F-619B-4A49-9071-913B1A04476C}"/>
              </a:ext>
            </a:extLst>
          </p:cNvPr>
          <p:cNvSpPr txBox="1"/>
          <p:nvPr/>
        </p:nvSpPr>
        <p:spPr>
          <a:xfrm>
            <a:off x="1732860" y="7167896"/>
            <a:ext cx="7047653" cy="16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i="1" dirty="0">
                <a:solidFill>
                  <a:srgbClr val="00275B"/>
                </a:solidFill>
                <a:latin typeface="Calibri"/>
                <a:ea typeface="Calibri"/>
                <a:cs typeface="Calibri"/>
                <a:sym typeface="Calibri"/>
              </a:rPr>
              <a:t>Hoek, 2006; Sandbak et al., 2020; Carri et al., 2021 </a:t>
            </a:r>
            <a:endParaRPr sz="2000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6CC820-FC72-BD43-8E57-57A7F1C6A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630" y="2066553"/>
            <a:ext cx="8560216" cy="63988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8BC9C8-491C-25D0-07DD-6B0ABE4F3712}"/>
              </a:ext>
            </a:extLst>
          </p:cNvPr>
          <p:cNvSpPr txBox="1"/>
          <p:nvPr/>
        </p:nvSpPr>
        <p:spPr>
          <a:xfrm>
            <a:off x="11010630" y="8465442"/>
            <a:ext cx="85602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1: Indicator of potential ground fall failure by Sandbak et al., 2020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Google Shape;166;p17">
            <a:extLst>
              <a:ext uri="{FF2B5EF4-FFF2-40B4-BE49-F238E27FC236}">
                <a16:creationId xmlns:a16="http://schemas.microsoft.com/office/drawing/2014/main" id="{342C2C81-8FA2-4202-09D9-BCD56236F85D}"/>
              </a:ext>
            </a:extLst>
          </p:cNvPr>
          <p:cNvSpPr txBox="1"/>
          <p:nvPr/>
        </p:nvSpPr>
        <p:spPr>
          <a:xfrm>
            <a:off x="797694" y="3200414"/>
            <a:ext cx="9738688" cy="2281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4400" dirty="0">
                <a:solidFill>
                  <a:srgbClr val="00275B"/>
                </a:solidFill>
                <a:latin typeface="Calibri"/>
                <a:ea typeface="Calibri"/>
                <a:cs typeface="Calibri"/>
                <a:sym typeface="Calibri"/>
              </a:rPr>
              <a:t>Complex &amp; Irregular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4400" dirty="0">
                <a:solidFill>
                  <a:srgbClr val="00275B"/>
                </a:solidFill>
                <a:latin typeface="Calibri"/>
                <a:ea typeface="Calibri"/>
                <a:cs typeface="Calibri"/>
                <a:sym typeface="Calibri"/>
              </a:rPr>
              <a:t>Outside Factors Disturbing the Rock Mass </a:t>
            </a:r>
            <a:endParaRPr lang="en-US" sz="2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010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LITERATURE REVIEW </a:t>
            </a:r>
            <a:endParaRPr dirty="0"/>
          </a:p>
        </p:txBody>
      </p:sp>
      <p:sp>
        <p:nvSpPr>
          <p:cNvPr id="75" name="Google Shape;75;p11"/>
          <p:cNvSpPr txBox="1">
            <a:spLocks noGrp="1"/>
          </p:cNvSpPr>
          <p:nvPr>
            <p:ph type="subTitle" idx="1"/>
          </p:nvPr>
        </p:nvSpPr>
        <p:spPr>
          <a:xfrm>
            <a:off x="1019850" y="1449282"/>
            <a:ext cx="17226586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Geotechnical Monitoring Systems &amp; Technologies in Underground Mining Environments</a:t>
            </a:r>
            <a:endParaRPr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" name="Google Shape;152;p16">
            <a:extLst>
              <a:ext uri="{FF2B5EF4-FFF2-40B4-BE49-F238E27FC236}">
                <a16:creationId xmlns:a16="http://schemas.microsoft.com/office/drawing/2014/main" id="{C44A0C21-599D-466F-6AD8-585B370AD7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3371728"/>
              </p:ext>
            </p:extLst>
          </p:nvPr>
        </p:nvGraphicFramePr>
        <p:xfrm>
          <a:off x="3325091" y="2594079"/>
          <a:ext cx="14173200" cy="7533958"/>
        </p:xfrm>
        <a:graphic>
          <a:graphicData uri="http://schemas.openxmlformats.org/drawingml/2006/table">
            <a:tbl>
              <a:tblPr>
                <a:noFill/>
                <a:tableStyleId>{F7014A0B-475B-4B9F-A1E9-10134EDE19F1}</a:tableStyleId>
              </a:tblPr>
              <a:tblGrid>
                <a:gridCol w="5754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9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7022">
                <a:tc gridSpan="2">
                  <a:txBody>
                    <a:bodyPr/>
                    <a:lstStyle/>
                    <a:p>
                      <a:pPr marL="18288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>
                          <a:solidFill>
                            <a:schemeClr val="dk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What is being done regarding monitoring tailored to underground mines? </a:t>
                      </a:r>
                      <a:endParaRPr sz="1800" dirty="0">
                        <a:solidFill>
                          <a:schemeClr val="dk2"/>
                        </a:solidFill>
                      </a:endParaRPr>
                    </a:p>
                  </a:txBody>
                  <a:tcPr marL="28575" marR="28575" marT="274300" marB="27430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2E9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1828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dk2"/>
                        </a:solidFill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EDE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8288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3600" u="none" strike="noStrike" cap="none" dirty="0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E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9650">
                <a:tc>
                  <a:txBody>
                    <a:bodyPr/>
                    <a:lstStyle/>
                    <a:p>
                      <a:pPr marL="18288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Case Studies of Monitoring Implementation</a:t>
                      </a:r>
                      <a:endParaRPr sz="30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Sun, 2009; Seymour et al., 2016</a:t>
                      </a:r>
                      <a:endParaRPr sz="280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9650">
                <a:tc>
                  <a:txBody>
                    <a:bodyPr/>
                    <a:lstStyle/>
                    <a:p>
                      <a:pPr marL="18288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Development of New Sensor Technologies </a:t>
                      </a:r>
                      <a:endParaRPr sz="30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Fuławka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et al., 2022 </a:t>
                      </a:r>
                      <a:endParaRPr sz="280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9650">
                <a:tc>
                  <a:txBody>
                    <a:bodyPr/>
                    <a:lstStyle/>
                    <a:p>
                      <a:pPr marL="18288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0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Testing of New Sensor Technologies </a:t>
                      </a:r>
                      <a:endParaRPr sz="30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Sun, 2009; Waclawik et al., 2017; </a:t>
                      </a:r>
                    </a:p>
                    <a:p>
                      <a:pPr marL="18288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Małkowski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&amp; Ostrowski, 2019;</a:t>
                      </a: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 Skrzypkowski, 2020; Mai et al., 2021; Song et al., 2021;Liang et al., 2022</a:t>
                      </a:r>
                      <a:endParaRPr sz="280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8288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300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Comparative Studies of Instrumentations </a:t>
                      </a:r>
                      <a:endParaRPr sz="300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288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Williams &amp; Whyatt, 1992; Sun, 2009; </a:t>
                      </a:r>
                    </a:p>
                    <a:p>
                      <a:pPr marL="18288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Abdellah et al., 2014; Zhang et al., 2016; </a:t>
                      </a:r>
                    </a:p>
                    <a:p>
                      <a:pPr marL="18288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Sandbak et al., 2020; Rashed et al., 2021; </a:t>
                      </a:r>
                    </a:p>
                    <a:p>
                      <a:pPr marL="18288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Wang et al. 2021</a:t>
                      </a:r>
                      <a:endParaRPr sz="2800" i="0" u="none" strike="noStrike" cap="non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28575" marR="28575" marT="91425" marB="91425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2F7F5977-CBC2-4A43-27DA-40D96BCEC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>
            <a:extLst>
              <a:ext uri="{FF2B5EF4-FFF2-40B4-BE49-F238E27FC236}">
                <a16:creationId xmlns:a16="http://schemas.microsoft.com/office/drawing/2014/main" id="{08D2DC2A-01A0-F3A4-65DA-CA9BA9CDA2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LITERATURE REVIEW </a:t>
            </a:r>
            <a:endParaRPr dirty="0"/>
          </a:p>
        </p:txBody>
      </p:sp>
      <p:sp>
        <p:nvSpPr>
          <p:cNvPr id="75" name="Google Shape;75;p11">
            <a:extLst>
              <a:ext uri="{FF2B5EF4-FFF2-40B4-BE49-F238E27FC236}">
                <a16:creationId xmlns:a16="http://schemas.microsoft.com/office/drawing/2014/main" id="{D7485E04-1EB1-DF40-922F-5A30A5EDCFE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19850" y="1449282"/>
            <a:ext cx="17226586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Geotechnical Monitoring Systems &amp; Visual Analytics (VA)</a:t>
            </a:r>
            <a:endParaRPr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06073EA-90F9-1383-83B4-3C1551C74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320" y="3138097"/>
            <a:ext cx="7534134" cy="6141462"/>
          </a:xfrm>
          <a:prstGeom prst="rect">
            <a:avLst/>
          </a:prstGeom>
        </p:spPr>
      </p:pic>
      <p:sp>
        <p:nvSpPr>
          <p:cNvPr id="6" name="Google Shape;50;p8">
            <a:extLst>
              <a:ext uri="{FF2B5EF4-FFF2-40B4-BE49-F238E27FC236}">
                <a16:creationId xmlns:a16="http://schemas.microsoft.com/office/drawing/2014/main" id="{B3D6CB63-5EF4-7597-F378-231045A9F4CE}"/>
              </a:ext>
            </a:extLst>
          </p:cNvPr>
          <p:cNvSpPr txBox="1">
            <a:spLocks/>
          </p:cNvSpPr>
          <p:nvPr/>
        </p:nvSpPr>
        <p:spPr>
          <a:xfrm>
            <a:off x="1166320" y="2366419"/>
            <a:ext cx="7687732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5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3600" dirty="0"/>
              <a:t>Seismic Monitoring 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4D11B9-370E-9B96-57F2-DEA4BB0C3023}"/>
              </a:ext>
            </a:extLst>
          </p:cNvPr>
          <p:cNvSpPr txBox="1"/>
          <p:nvPr/>
        </p:nvSpPr>
        <p:spPr>
          <a:xfrm>
            <a:off x="10984058" y="2032441"/>
            <a:ext cx="9994514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solidFill>
                  <a:srgbClr val="0C23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Fragmentation Flow in Cave Mines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6A3F1F-E954-ED9F-A71A-3DACB0DEB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050" y="3135303"/>
            <a:ext cx="4731265" cy="60235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003DA-22B6-EFA4-E13B-C85978C166A2}"/>
              </a:ext>
            </a:extLst>
          </p:cNvPr>
          <p:cNvSpPr txBox="1"/>
          <p:nvPr/>
        </p:nvSpPr>
        <p:spPr>
          <a:xfrm>
            <a:off x="1072927" y="9383014"/>
            <a:ext cx="76877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2: Seismic data as glyphs around a 3D map of the mine by Seymour et al., 2016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825F87-A4F8-2E52-DF20-D798C6196614}"/>
              </a:ext>
            </a:extLst>
          </p:cNvPr>
          <p:cNvSpPr txBox="1"/>
          <p:nvPr/>
        </p:nvSpPr>
        <p:spPr>
          <a:xfrm>
            <a:off x="11250050" y="9216476"/>
            <a:ext cx="47312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3: Fragmentation flow visualization by fragment tracker sensors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6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6C39F68C-7737-8FAB-B1CF-35A041710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>
            <a:extLst>
              <a:ext uri="{FF2B5EF4-FFF2-40B4-BE49-F238E27FC236}">
                <a16:creationId xmlns:a16="http://schemas.microsoft.com/office/drawing/2014/main" id="{EB8A89C0-23D6-2AD4-2427-CE0FA233F0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9850" y="606250"/>
            <a:ext cx="180639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LITERATURE REVIEW </a:t>
            </a:r>
            <a:endParaRPr dirty="0"/>
          </a:p>
        </p:txBody>
      </p:sp>
      <p:sp>
        <p:nvSpPr>
          <p:cNvPr id="75" name="Google Shape;75;p11">
            <a:extLst>
              <a:ext uri="{FF2B5EF4-FFF2-40B4-BE49-F238E27FC236}">
                <a16:creationId xmlns:a16="http://schemas.microsoft.com/office/drawing/2014/main" id="{2214A129-532F-AFD9-6F2F-7AB16B430F3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19850" y="1449282"/>
            <a:ext cx="17226586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Geotechnical Monitoring Systems &amp; Visual Analytics (VA)</a:t>
            </a:r>
            <a:endParaRPr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018E28-194A-94E8-D44C-6931C7A28AC4}"/>
              </a:ext>
            </a:extLst>
          </p:cNvPr>
          <p:cNvSpPr txBox="1"/>
          <p:nvPr/>
        </p:nvSpPr>
        <p:spPr>
          <a:xfrm>
            <a:off x="1019850" y="2702246"/>
            <a:ext cx="9032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C23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Monitoring Solutions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27A8971-E792-D41A-6871-B12A69F0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440" y="3533242"/>
            <a:ext cx="8887360" cy="5668928"/>
          </a:xfrm>
          <a:prstGeom prst="rect">
            <a:avLst/>
          </a:prstGeom>
        </p:spPr>
      </p:pic>
      <p:pic>
        <p:nvPicPr>
          <p:cNvPr id="2" name="Picture 1" descr="A colorful rock with different colors&#10;&#10;Description automatically generated">
            <a:extLst>
              <a:ext uri="{FF2B5EF4-FFF2-40B4-BE49-F238E27FC236}">
                <a16:creationId xmlns:a16="http://schemas.microsoft.com/office/drawing/2014/main" id="{4677C771-E945-6882-D1D4-E99B6CD84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982" y="3533242"/>
            <a:ext cx="6068500" cy="5668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178CA7-403D-F319-8296-DDBC0EBD7BD5}"/>
              </a:ext>
            </a:extLst>
          </p:cNvPr>
          <p:cNvSpPr txBox="1"/>
          <p:nvPr/>
        </p:nvSpPr>
        <p:spPr>
          <a:xfrm>
            <a:off x="10982982" y="2702245"/>
            <a:ext cx="9032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C234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Point Clouds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12224-5F0B-2EA0-5E71-7C23090A283F}"/>
              </a:ext>
            </a:extLst>
          </p:cNvPr>
          <p:cNvSpPr txBox="1"/>
          <p:nvPr/>
        </p:nvSpPr>
        <p:spPr>
          <a:xfrm>
            <a:off x="1164440" y="9223415"/>
            <a:ext cx="9032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4: Various data visualization around an open pit mine by Canary systems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BE719C-15A0-B581-3454-608E84842C2F}"/>
              </a:ext>
            </a:extLst>
          </p:cNvPr>
          <p:cNvSpPr txBox="1"/>
          <p:nvPr/>
        </p:nvSpPr>
        <p:spPr>
          <a:xfrm>
            <a:off x="10982732" y="9223415"/>
            <a:ext cx="43020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Figure 5: Displacement map with point cloud data by Point Studio </a:t>
            </a:r>
            <a:r>
              <a:rPr lang="en-US" sz="2800" i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Maptek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4889"/>
      </p:ext>
    </p:extLst>
  </p:cSld>
  <p:clrMapOvr>
    <a:masterClrMapping/>
  </p:clrMapOvr>
</p:sld>
</file>

<file path=ppt/theme/theme1.xml><?xml version="1.0" encoding="utf-8"?>
<a:theme xmlns:a="http://schemas.openxmlformats.org/drawingml/2006/main" name="UofA Provost Theme">
  <a:themeElements>
    <a:clrScheme name="Office">
      <a:dk1>
        <a:srgbClr val="000000"/>
      </a:dk1>
      <a:lt1>
        <a:srgbClr val="FFFFFF"/>
      </a:lt1>
      <a:dk2>
        <a:srgbClr val="0C234B"/>
      </a:dk2>
      <a:lt2>
        <a:srgbClr val="AB0520"/>
      </a:lt2>
      <a:accent1>
        <a:srgbClr val="81D3EB"/>
      </a:accent1>
      <a:accent2>
        <a:srgbClr val="378DBD"/>
      </a:accent2>
      <a:accent3>
        <a:srgbClr val="1E5288"/>
      </a:accent3>
      <a:accent4>
        <a:srgbClr val="EF4056"/>
      </a:accent4>
      <a:accent5>
        <a:srgbClr val="8B0015"/>
      </a:accent5>
      <a:accent6>
        <a:srgbClr val="007D84"/>
      </a:accent6>
      <a:hlink>
        <a:srgbClr val="E2E9EB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</TotalTime>
  <Words>1846</Words>
  <Application>Microsoft Office PowerPoint</Application>
  <PresentationFormat>Custom</PresentationFormat>
  <Paragraphs>475</Paragraphs>
  <Slides>47</Slides>
  <Notes>39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Abadi</vt:lpstr>
      <vt:lpstr>Arial</vt:lpstr>
      <vt:lpstr>Calibri</vt:lpstr>
      <vt:lpstr>Cambria Math</vt:lpstr>
      <vt:lpstr>Times New Roman</vt:lpstr>
      <vt:lpstr>Wingdings</vt:lpstr>
      <vt:lpstr>UofA Provost Theme</vt:lpstr>
      <vt:lpstr>A Technological Framework for  Monitoring &amp; Visualizing  Rock Deformation in Underground Mines</vt:lpstr>
      <vt:lpstr>AGENDA</vt:lpstr>
      <vt:lpstr>BACKGROUND</vt:lpstr>
      <vt:lpstr>SIGNIFICANCE</vt:lpstr>
      <vt:lpstr>ROCK IN UNDERGROUND MINES </vt:lpstr>
      <vt:lpstr>ROCK IN UNDERGROUND MINES </vt:lpstr>
      <vt:lpstr>LITERATURE REVIEW </vt:lpstr>
      <vt:lpstr>LITERATURE REVIEW </vt:lpstr>
      <vt:lpstr>LITERATURE REVIEW </vt:lpstr>
      <vt:lpstr>LITERATURE REVIEW </vt:lpstr>
      <vt:lpstr>AIMS &amp; OBJECTIVES</vt:lpstr>
      <vt:lpstr>OVERALL GOAL &amp; OBJECTIVES </vt:lpstr>
      <vt:lpstr>SCIENTIFIC MERIT </vt:lpstr>
      <vt:lpstr>NORA GOALS</vt:lpstr>
      <vt:lpstr>THE SAN XAVIER</vt:lpstr>
      <vt:lpstr>THE SX LABORATORY MINE</vt:lpstr>
      <vt:lpstr>GEOLOGY &amp; LITHOLOGY </vt:lpstr>
      <vt:lpstr>MECHANICAL PARAMETERS</vt:lpstr>
      <vt:lpstr>METHODOLGY </vt:lpstr>
      <vt:lpstr>PowerPoint Presentation</vt:lpstr>
      <vt:lpstr>DETERMINATION, PLAN, &amp; DESIGN </vt:lpstr>
      <vt:lpstr>DETERMINATION, PLAN, &amp; DESIGN </vt:lpstr>
      <vt:lpstr>DETERMINATION, PLAN, &amp; DESIGN – MPBXs  </vt:lpstr>
      <vt:lpstr>DETERMINATION, PLAN, &amp; DESIGN – INSTRUMENTED BOLTS  </vt:lpstr>
      <vt:lpstr>DETERMINATION, PLAN, &amp; DESIGN – LAYOUT</vt:lpstr>
      <vt:lpstr>DETERMINATION, PLAN, &amp; DESIGN – LAYOUT</vt:lpstr>
      <vt:lpstr>BACK-END DEVELOPMENT – DATA PIPELINE</vt:lpstr>
      <vt:lpstr>PowerPoint Presentation</vt:lpstr>
      <vt:lpstr>INSTALLATION – MPBXs</vt:lpstr>
      <vt:lpstr>INSTALLATION – MPBXs</vt:lpstr>
      <vt:lpstr>INSTALLATION – MPBXs</vt:lpstr>
      <vt:lpstr>INSTALLATION – MPBXs</vt:lpstr>
      <vt:lpstr>INSTALLATION – MPBXs</vt:lpstr>
      <vt:lpstr>INSTALLATION – MPBXs</vt:lpstr>
      <vt:lpstr>INSTALLATION – Instrumented Bolts</vt:lpstr>
      <vt:lpstr>PowerPoint Presentation</vt:lpstr>
      <vt:lpstr>BACK-END DEVELOPMENT – DATA PIPELINE</vt:lpstr>
      <vt:lpstr>BACK-END DEVELOPMENT – DATA PIPELINE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QUESTIONS &amp;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Presentation Title</dc:title>
  <cp:lastModifiedBy>Nilufer K.B. AKBULUT</cp:lastModifiedBy>
  <cp:revision>13</cp:revision>
  <dcterms:modified xsi:type="dcterms:W3CDTF">2025-04-01T06:33:25Z</dcterms:modified>
</cp:coreProperties>
</file>